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91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55" r:id="rId4"/>
    <p:sldMasterId id="2147484173" r:id="rId5"/>
    <p:sldMasterId id="2147484191" r:id="rId6"/>
  </p:sldMasterIdLst>
  <p:notesMasterIdLst>
    <p:notesMasterId r:id="rId22"/>
  </p:notesMasterIdLst>
  <p:sldIdLst>
    <p:sldId id="384" r:id="rId7"/>
    <p:sldId id="401" r:id="rId8"/>
    <p:sldId id="404" r:id="rId9"/>
    <p:sldId id="405" r:id="rId10"/>
    <p:sldId id="406" r:id="rId11"/>
    <p:sldId id="407" r:id="rId12"/>
    <p:sldId id="402" r:id="rId13"/>
    <p:sldId id="365" r:id="rId14"/>
    <p:sldId id="400" r:id="rId15"/>
    <p:sldId id="362" r:id="rId16"/>
    <p:sldId id="387" r:id="rId17"/>
    <p:sldId id="262" r:id="rId18"/>
    <p:sldId id="338" r:id="rId19"/>
    <p:sldId id="323" r:id="rId20"/>
    <p:sldId id="3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18D6B1-C0D4-4174-B0AF-257D56FF304B}">
          <p14:sldIdLst>
            <p14:sldId id="384"/>
            <p14:sldId id="401"/>
            <p14:sldId id="404"/>
            <p14:sldId id="405"/>
            <p14:sldId id="406"/>
            <p14:sldId id="407"/>
            <p14:sldId id="402"/>
            <p14:sldId id="365"/>
            <p14:sldId id="400"/>
            <p14:sldId id="362"/>
            <p14:sldId id="387"/>
            <p14:sldId id="262"/>
            <p14:sldId id="338"/>
            <p14:sldId id="323"/>
            <p14:sldId id="398"/>
          </p14:sldIdLst>
        </p14:section>
        <p14:section name="Untitled Section" id="{BFFAFDB1-D4C6-44EA-85AE-054577B5A8D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D73A95-FD98-CB14-7D46-E87F15A7F8B9}" name="Gatto, Tracy     (ASD-W)" initials="GT(W" userId="Gatto, Tracy     (ASD-W)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to, Tracy     (ASD-W)" initials="GT(" lastIdx="1" clrIdx="0">
    <p:extLst>
      <p:ext uri="{19B8F6BF-5375-455C-9EA6-DF929625EA0E}">
        <p15:presenceInfo xmlns:p15="http://schemas.microsoft.com/office/powerpoint/2012/main" userId="S::tracy.gatto@nbed.nb.ca::ba614077-d2f7-4d98-a255-3c012c27ca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640C8-823D-41B9-8603-7317BAF4D584}" v="238" dt="2026-02-24T16:11:03.114"/>
    <p1510:client id="{776E4972-CCE5-4181-B809-79EA4DE19809}" v="74" dt="2026-02-24T17:01:58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32" d="100"/>
          <a:sy n="32" d="100"/>
        </p:scale>
        <p:origin x="129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9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0C6109-A598-44C6-AAF2-020A92953E1A}" authorId="{F9D73A95-FD98-CB14-7D46-E87F15A7F8B9}" created="2025-02-19T01:22:00.0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401"/>
      <ac:graphicFrameMk id="15366" creationId="{0837C166-59E7-3551-31B8-973E90C94C8E}"/>
    </ac:deMkLst>
    <p188:txBody>
      <a:bodyPr/>
      <a:lstStyle/>
      <a:p>
        <a:r>
          <a:rPr lang="en-US"/>
          <a:t>hgvhgvnbnbvnbvbn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F65F5-5EA9-4DF0-9276-213E3C7FD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3266C6-4AD9-4BC9-992E-B67410352126}">
      <dgm:prSet/>
      <dgm:spPr/>
      <dgm:t>
        <a:bodyPr/>
        <a:lstStyle/>
        <a:p>
          <a:r>
            <a:rPr lang="en-US" dirty="0"/>
            <a:t>Required Courses:</a:t>
          </a:r>
        </a:p>
      </dgm:t>
    </dgm:pt>
    <dgm:pt modelId="{833325B6-4DEB-4F5D-B55C-7E902D656B79}" type="parTrans" cxnId="{267AA3D5-1D84-49A3-8222-7D2DC1BAF8B1}">
      <dgm:prSet/>
      <dgm:spPr/>
      <dgm:t>
        <a:bodyPr/>
        <a:lstStyle/>
        <a:p>
          <a:endParaRPr lang="en-US"/>
        </a:p>
      </dgm:t>
    </dgm:pt>
    <dgm:pt modelId="{E8F63AD4-7686-4A4E-8663-F7E206A750F0}" type="sibTrans" cxnId="{267AA3D5-1D84-49A3-8222-7D2DC1BAF8B1}">
      <dgm:prSet/>
      <dgm:spPr/>
      <dgm:t>
        <a:bodyPr/>
        <a:lstStyle/>
        <a:p>
          <a:endParaRPr lang="en-US"/>
        </a:p>
      </dgm:t>
    </dgm:pt>
    <dgm:pt modelId="{38C03801-B1D0-437C-AE86-744EBE013379}">
      <dgm:prSet/>
      <dgm:spPr/>
      <dgm:t>
        <a:bodyPr/>
        <a:lstStyle/>
        <a:p>
          <a:pPr rtl="0"/>
          <a:r>
            <a:rPr lang="en-US" dirty="0">
              <a:latin typeface="+mj-lt"/>
            </a:rPr>
            <a:t>English 10 Foundational</a:t>
          </a:r>
        </a:p>
      </dgm:t>
    </dgm:pt>
    <dgm:pt modelId="{E44A3797-5579-45DE-8B31-2D53E86087EB}" type="parTrans" cxnId="{7E270F74-BF27-422A-AE04-B2B094CC799F}">
      <dgm:prSet/>
      <dgm:spPr/>
      <dgm:t>
        <a:bodyPr/>
        <a:lstStyle/>
        <a:p>
          <a:endParaRPr lang="en-US"/>
        </a:p>
      </dgm:t>
    </dgm:pt>
    <dgm:pt modelId="{ECC3DF15-288C-455F-9327-C116E36B51AF}" type="sibTrans" cxnId="{7E270F74-BF27-422A-AE04-B2B094CC799F}">
      <dgm:prSet/>
      <dgm:spPr/>
      <dgm:t>
        <a:bodyPr/>
        <a:lstStyle/>
        <a:p>
          <a:endParaRPr lang="en-US"/>
        </a:p>
      </dgm:t>
    </dgm:pt>
    <dgm:pt modelId="{19BA4132-1B7A-4A03-AA1D-FDDDC15EE705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Geometry Measurement &amp; Finance (ENG or FSL)</a:t>
          </a:r>
        </a:p>
      </dgm:t>
    </dgm:pt>
    <dgm:pt modelId="{AD48D8AD-4DCD-4C02-A7C9-E131B2489076}" type="parTrans" cxnId="{A7D1349A-9547-4792-AA98-5BB56050B559}">
      <dgm:prSet/>
      <dgm:spPr/>
      <dgm:t>
        <a:bodyPr/>
        <a:lstStyle/>
        <a:p>
          <a:endParaRPr lang="en-US"/>
        </a:p>
      </dgm:t>
    </dgm:pt>
    <dgm:pt modelId="{066E118D-8517-4F0E-9095-B5A9E50F707E}" type="sibTrans" cxnId="{A7D1349A-9547-4792-AA98-5BB56050B559}">
      <dgm:prSet/>
      <dgm:spPr/>
      <dgm:t>
        <a:bodyPr/>
        <a:lstStyle/>
        <a:p>
          <a:endParaRPr lang="en-US"/>
        </a:p>
      </dgm:t>
    </dgm:pt>
    <dgm:pt modelId="{12DFA6BE-AFCF-4AF8-A7D4-717CD950E221}">
      <dgm:prSet/>
      <dgm:spPr/>
      <dgm:t>
        <a:bodyPr/>
        <a:lstStyle/>
        <a:p>
          <a:r>
            <a:rPr lang="en-US" dirty="0">
              <a:latin typeface="+mj-lt"/>
            </a:rPr>
            <a:t>English 12</a:t>
          </a:r>
        </a:p>
      </dgm:t>
    </dgm:pt>
    <dgm:pt modelId="{90E8820D-0E85-4E92-AC2A-BCAB3D774C7B}" type="parTrans" cxnId="{4333F0CC-28BA-47E1-B976-D48FED0D7F5A}">
      <dgm:prSet/>
      <dgm:spPr/>
      <dgm:t>
        <a:bodyPr/>
        <a:lstStyle/>
        <a:p>
          <a:endParaRPr lang="en-US"/>
        </a:p>
      </dgm:t>
    </dgm:pt>
    <dgm:pt modelId="{B07B108C-3C2A-44A8-94F5-7B474AB639F3}" type="sibTrans" cxnId="{4333F0CC-28BA-47E1-B976-D48FED0D7F5A}">
      <dgm:prSet/>
      <dgm:spPr/>
      <dgm:t>
        <a:bodyPr/>
        <a:lstStyle/>
        <a:p>
          <a:endParaRPr lang="en-US"/>
        </a:p>
      </dgm:t>
    </dgm:pt>
    <dgm:pt modelId="{49DD30BD-3535-4B9D-92CF-36BBA4D62BF3}">
      <dgm:prSet/>
      <dgm:spPr/>
      <dgm:t>
        <a:bodyPr/>
        <a:lstStyle/>
        <a:p>
          <a:pPr rtl="0"/>
          <a:r>
            <a:rPr lang="en-US" dirty="0">
              <a:latin typeface="Calibri"/>
            </a:rPr>
            <a:t>Minimum of 25 courses or 100</a:t>
          </a:r>
          <a:r>
            <a:rPr lang="en-US" dirty="0"/>
            <a:t> credit hours </a:t>
          </a:r>
        </a:p>
      </dgm:t>
    </dgm:pt>
    <dgm:pt modelId="{608B2A0A-87F4-44DA-B099-E2FB402A6C67}" type="parTrans" cxnId="{19763477-777C-4491-B727-53B5F5E6FDE7}">
      <dgm:prSet/>
      <dgm:spPr/>
      <dgm:t>
        <a:bodyPr/>
        <a:lstStyle/>
        <a:p>
          <a:endParaRPr lang="en-US"/>
        </a:p>
      </dgm:t>
    </dgm:pt>
    <dgm:pt modelId="{C5882D52-0097-4AB9-988D-56B82AD241DB}" type="sibTrans" cxnId="{19763477-777C-4491-B727-53B5F5E6FDE7}">
      <dgm:prSet/>
      <dgm:spPr/>
      <dgm:t>
        <a:bodyPr/>
        <a:lstStyle/>
        <a:p>
          <a:endParaRPr lang="en-US"/>
        </a:p>
      </dgm:t>
    </dgm:pt>
    <dgm:pt modelId="{807239E0-A133-4AAB-B31C-F892A178813F}">
      <dgm:prSet/>
      <dgm:spPr/>
      <dgm:t>
        <a:bodyPr/>
        <a:lstStyle/>
        <a:p>
          <a:r>
            <a:rPr lang="en-US" dirty="0"/>
            <a:t>ELPA must be passed; re-writes in gr. 11</a:t>
          </a:r>
        </a:p>
      </dgm:t>
    </dgm:pt>
    <dgm:pt modelId="{86E96BD8-C6B3-4E36-9BB9-FEA48CF58C23}" type="parTrans" cxnId="{DEF092A5-56C3-4EE0-A55B-005FEFD9FD55}">
      <dgm:prSet/>
      <dgm:spPr/>
      <dgm:t>
        <a:bodyPr/>
        <a:lstStyle/>
        <a:p>
          <a:endParaRPr lang="en-US"/>
        </a:p>
      </dgm:t>
    </dgm:pt>
    <dgm:pt modelId="{C6AD37C5-F200-4266-8D4D-74DDED4CBF85}" type="sibTrans" cxnId="{DEF092A5-56C3-4EE0-A55B-005FEFD9FD55}">
      <dgm:prSet/>
      <dgm:spPr/>
      <dgm:t>
        <a:bodyPr/>
        <a:lstStyle/>
        <a:p>
          <a:endParaRPr lang="en-US"/>
        </a:p>
      </dgm:t>
    </dgm:pt>
    <dgm:pt modelId="{B0630D53-B22F-457C-B442-B32DDB90EA22}">
      <dgm:prSet phldr="0"/>
      <dgm:spPr/>
      <dgm:t>
        <a:bodyPr/>
        <a:lstStyle/>
        <a:p>
          <a:r>
            <a:rPr lang="en-US" dirty="0">
              <a:latin typeface="+mj-lt"/>
            </a:rPr>
            <a:t>English 11 Foundational</a:t>
          </a:r>
        </a:p>
      </dgm:t>
    </dgm:pt>
    <dgm:pt modelId="{C975831A-C7E7-4957-8912-4A65E7A2D142}" type="parTrans" cxnId="{EF044961-2C1C-4939-84BF-EE8DC9D844C1}">
      <dgm:prSet/>
      <dgm:spPr/>
      <dgm:t>
        <a:bodyPr/>
        <a:lstStyle/>
        <a:p>
          <a:endParaRPr lang="en-US"/>
        </a:p>
      </dgm:t>
    </dgm:pt>
    <dgm:pt modelId="{1016CC77-50A5-4CB7-98E4-67E9E9E19C15}" type="sibTrans" cxnId="{EF044961-2C1C-4939-84BF-EE8DC9D844C1}">
      <dgm:prSet/>
      <dgm:spPr/>
      <dgm:t>
        <a:bodyPr/>
        <a:lstStyle/>
        <a:p>
          <a:endParaRPr lang="en-US"/>
        </a:p>
      </dgm:t>
    </dgm:pt>
    <dgm:pt modelId="{BE41E8CA-DAE6-41EC-8886-8897AB33064F}">
      <dgm:prSet phldr="0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0E046EA5-6826-4F97-9319-272653DBE17A}" type="parTrans" cxnId="{B20520A4-AA60-4953-AEDD-0973BCA79932}">
      <dgm:prSet/>
      <dgm:spPr/>
      <dgm:t>
        <a:bodyPr/>
        <a:lstStyle/>
        <a:p>
          <a:endParaRPr lang="en-US"/>
        </a:p>
      </dgm:t>
    </dgm:pt>
    <dgm:pt modelId="{6F57CAB6-1F13-4318-B160-9E2896A200EF}" type="sibTrans" cxnId="{B20520A4-AA60-4953-AEDD-0973BCA79932}">
      <dgm:prSet/>
      <dgm:spPr/>
      <dgm:t>
        <a:bodyPr/>
        <a:lstStyle/>
        <a:p>
          <a:endParaRPr lang="en-US"/>
        </a:p>
      </dgm:t>
    </dgm:pt>
    <dgm:pt modelId="{DDE92F81-6CDD-420F-932D-9BD9F1F148EB}">
      <dgm:prSet phldr="0"/>
      <dgm:spPr/>
      <dgm:t>
        <a:bodyPr/>
        <a:lstStyle/>
        <a:p>
          <a:pPr rtl="0"/>
          <a:r>
            <a:rPr lang="en-US" dirty="0">
              <a:latin typeface="+mj-lt"/>
            </a:rPr>
            <a:t>Civics (ENG or FSL)</a:t>
          </a:r>
        </a:p>
      </dgm:t>
    </dgm:pt>
    <dgm:pt modelId="{0E94402A-A7D5-45F0-9851-9BB590293B4E}" type="parTrans" cxnId="{B35FB0FE-66FD-4E6F-B07F-750356876F10}">
      <dgm:prSet/>
      <dgm:spPr/>
      <dgm:t>
        <a:bodyPr/>
        <a:lstStyle/>
        <a:p>
          <a:endParaRPr lang="en-US"/>
        </a:p>
      </dgm:t>
    </dgm:pt>
    <dgm:pt modelId="{B7B7D1C0-1D5A-4B21-86B6-6F60A6083410}" type="sibTrans" cxnId="{B35FB0FE-66FD-4E6F-B07F-750356876F10}">
      <dgm:prSet/>
      <dgm:spPr/>
      <dgm:t>
        <a:bodyPr/>
        <a:lstStyle/>
        <a:p>
          <a:endParaRPr lang="en-US"/>
        </a:p>
      </dgm:t>
    </dgm:pt>
    <dgm:pt modelId="{F7F71F1A-B388-4F57-85AB-0699FE1BE109}">
      <dgm:prSet/>
      <dgm:spPr/>
      <dgm:t>
        <a:bodyPr/>
        <a:lstStyle/>
        <a:p>
          <a:r>
            <a:rPr lang="en-US" dirty="0"/>
            <a:t>FI students must have 40 credit hours  of FI </a:t>
          </a:r>
          <a:r>
            <a:rPr lang="en-US"/>
            <a:t>classes in grades 10-12</a:t>
          </a:r>
        </a:p>
      </dgm:t>
    </dgm:pt>
    <dgm:pt modelId="{18BE9868-E96B-4C66-97CF-46369F30A8EF}" type="parTrans" cxnId="{A0FAB06A-608F-493C-AB50-A7C43F42BC3B}">
      <dgm:prSet/>
      <dgm:spPr/>
      <dgm:t>
        <a:bodyPr/>
        <a:lstStyle/>
        <a:p>
          <a:endParaRPr lang="en-US"/>
        </a:p>
      </dgm:t>
    </dgm:pt>
    <dgm:pt modelId="{C039DC6F-9B67-43AD-A861-85D2C5EDD1BB}" type="sibTrans" cxnId="{A0FAB06A-608F-493C-AB50-A7C43F42BC3B}">
      <dgm:prSet/>
      <dgm:spPr/>
      <dgm:t>
        <a:bodyPr/>
        <a:lstStyle/>
        <a:p>
          <a:endParaRPr lang="en-US"/>
        </a:p>
      </dgm:t>
    </dgm:pt>
    <dgm:pt modelId="{D4B11F0D-75DE-4F8C-A5FA-2FDCDC6FA62E}">
      <dgm:prSet phldr="0"/>
      <dgm:spPr/>
      <dgm:t>
        <a:bodyPr/>
        <a:lstStyle/>
        <a:p>
          <a:r>
            <a:rPr lang="en-US" dirty="0">
              <a:latin typeface="+mj-lt"/>
            </a:rPr>
            <a:t>PIF 10 OR FILA 10 OR Introductory Wolastoqey </a:t>
          </a:r>
          <a:r>
            <a:rPr lang="en-US" dirty="0" err="1">
              <a:latin typeface="+mj-lt"/>
            </a:rPr>
            <a:t>Latuwewakon</a:t>
          </a:r>
          <a:r>
            <a:rPr lang="en-US" dirty="0">
              <a:latin typeface="+mj-lt"/>
            </a:rPr>
            <a:t> 110</a:t>
          </a:r>
        </a:p>
      </dgm:t>
    </dgm:pt>
    <dgm:pt modelId="{23E4B791-E6DB-4F28-895C-0CA04B6FCD97}" type="parTrans" cxnId="{45DAB123-B5A0-45FC-92EE-D4699C6D1EE4}">
      <dgm:prSet/>
      <dgm:spPr/>
      <dgm:t>
        <a:bodyPr/>
        <a:lstStyle/>
        <a:p>
          <a:endParaRPr lang="en-CA"/>
        </a:p>
      </dgm:t>
    </dgm:pt>
    <dgm:pt modelId="{A43F392B-93FC-4A20-8060-8B9AC0DB7C6B}" type="sibTrans" cxnId="{45DAB123-B5A0-45FC-92EE-D4699C6D1EE4}">
      <dgm:prSet/>
      <dgm:spPr/>
      <dgm:t>
        <a:bodyPr/>
        <a:lstStyle/>
        <a:p>
          <a:endParaRPr lang="en-CA"/>
        </a:p>
      </dgm:t>
    </dgm:pt>
    <dgm:pt modelId="{651111A3-8430-43C8-A500-2536B66C6E80}" type="pres">
      <dgm:prSet presAssocID="{64EF65F5-5EA9-4DF0-9276-213E3C7FD4A0}" presName="linear" presStyleCnt="0">
        <dgm:presLayoutVars>
          <dgm:dir/>
          <dgm:animLvl val="lvl"/>
          <dgm:resizeHandles val="exact"/>
        </dgm:presLayoutVars>
      </dgm:prSet>
      <dgm:spPr/>
    </dgm:pt>
    <dgm:pt modelId="{89FCFBF8-4E72-4776-A34C-D72A2C005554}" type="pres">
      <dgm:prSet presAssocID="{2D3266C6-4AD9-4BC9-992E-B67410352126}" presName="parentLin" presStyleCnt="0"/>
      <dgm:spPr/>
    </dgm:pt>
    <dgm:pt modelId="{92531F04-50C3-468F-9F7A-F4CC5584D5E9}" type="pres">
      <dgm:prSet presAssocID="{2D3266C6-4AD9-4BC9-992E-B67410352126}" presName="parentLeftMargin" presStyleLbl="node1" presStyleIdx="0" presStyleCnt="4"/>
      <dgm:spPr/>
    </dgm:pt>
    <dgm:pt modelId="{F2BEF9F8-5AB8-4A75-B95B-93C1B6A16A61}" type="pres">
      <dgm:prSet presAssocID="{2D3266C6-4AD9-4BC9-992E-B674103521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199F87-C9DE-4595-B657-8659A6F4569E}" type="pres">
      <dgm:prSet presAssocID="{2D3266C6-4AD9-4BC9-992E-B67410352126}" presName="negativeSpace" presStyleCnt="0"/>
      <dgm:spPr/>
    </dgm:pt>
    <dgm:pt modelId="{2AA25F01-AD9B-44C5-A6F0-66D17A390834}" type="pres">
      <dgm:prSet presAssocID="{2D3266C6-4AD9-4BC9-992E-B67410352126}" presName="childText" presStyleLbl="conFgAcc1" presStyleIdx="0" presStyleCnt="4">
        <dgm:presLayoutVars>
          <dgm:bulletEnabled val="1"/>
        </dgm:presLayoutVars>
      </dgm:prSet>
      <dgm:spPr/>
    </dgm:pt>
    <dgm:pt modelId="{510DC7B5-D83E-4DB8-8329-3654B2BC75D6}" type="pres">
      <dgm:prSet presAssocID="{E8F63AD4-7686-4A4E-8663-F7E206A750F0}" presName="spaceBetweenRectangles" presStyleCnt="0"/>
      <dgm:spPr/>
    </dgm:pt>
    <dgm:pt modelId="{B4AF3043-95AB-46A1-8D9A-5FEF94B96392}" type="pres">
      <dgm:prSet presAssocID="{49DD30BD-3535-4B9D-92CF-36BBA4D62BF3}" presName="parentLin" presStyleCnt="0"/>
      <dgm:spPr/>
    </dgm:pt>
    <dgm:pt modelId="{D00D0674-B1E4-4D0B-8ED2-FAF029287997}" type="pres">
      <dgm:prSet presAssocID="{49DD30BD-3535-4B9D-92CF-36BBA4D62BF3}" presName="parentLeftMargin" presStyleLbl="node1" presStyleIdx="0" presStyleCnt="4"/>
      <dgm:spPr/>
    </dgm:pt>
    <dgm:pt modelId="{38FE5C77-0541-4B07-8164-0584752EC84B}" type="pres">
      <dgm:prSet presAssocID="{49DD30BD-3535-4B9D-92CF-36BBA4D62B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4A325-23B2-4472-9B34-5A04EEF2681F}" type="pres">
      <dgm:prSet presAssocID="{49DD30BD-3535-4B9D-92CF-36BBA4D62BF3}" presName="negativeSpace" presStyleCnt="0"/>
      <dgm:spPr/>
    </dgm:pt>
    <dgm:pt modelId="{9AC43DA2-99DC-43AF-B7D1-6ADBE1E8B5D1}" type="pres">
      <dgm:prSet presAssocID="{49DD30BD-3535-4B9D-92CF-36BBA4D62BF3}" presName="childText" presStyleLbl="conFgAcc1" presStyleIdx="1" presStyleCnt="4">
        <dgm:presLayoutVars>
          <dgm:bulletEnabled val="1"/>
        </dgm:presLayoutVars>
      </dgm:prSet>
      <dgm:spPr/>
    </dgm:pt>
    <dgm:pt modelId="{0E693E76-4D3A-4956-A7E4-3A881FDCE996}" type="pres">
      <dgm:prSet presAssocID="{C5882D52-0097-4AB9-988D-56B82AD241DB}" presName="spaceBetweenRectangles" presStyleCnt="0"/>
      <dgm:spPr/>
    </dgm:pt>
    <dgm:pt modelId="{825FBF75-3EBB-4963-9CEC-1EE2FEA14302}" type="pres">
      <dgm:prSet presAssocID="{807239E0-A133-4AAB-B31C-F892A178813F}" presName="parentLin" presStyleCnt="0"/>
      <dgm:spPr/>
    </dgm:pt>
    <dgm:pt modelId="{6A829C3F-A169-43D7-8F15-8737872DC45B}" type="pres">
      <dgm:prSet presAssocID="{807239E0-A133-4AAB-B31C-F892A178813F}" presName="parentLeftMargin" presStyleLbl="node1" presStyleIdx="1" presStyleCnt="4"/>
      <dgm:spPr/>
    </dgm:pt>
    <dgm:pt modelId="{9A111271-A388-4B75-8C36-304264756500}" type="pres">
      <dgm:prSet presAssocID="{807239E0-A133-4AAB-B31C-F892A17881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BB776E-38C9-467B-9384-73C2176839B1}" type="pres">
      <dgm:prSet presAssocID="{807239E0-A133-4AAB-B31C-F892A178813F}" presName="negativeSpace" presStyleCnt="0"/>
      <dgm:spPr/>
    </dgm:pt>
    <dgm:pt modelId="{F374693B-6F8E-42FE-B22C-A3552AE2DDDA}" type="pres">
      <dgm:prSet presAssocID="{807239E0-A133-4AAB-B31C-F892A178813F}" presName="childText" presStyleLbl="conFgAcc1" presStyleIdx="2" presStyleCnt="4">
        <dgm:presLayoutVars>
          <dgm:bulletEnabled val="1"/>
        </dgm:presLayoutVars>
      </dgm:prSet>
      <dgm:spPr/>
    </dgm:pt>
    <dgm:pt modelId="{88BD4F2F-B0CE-4960-9C4D-01D93EA1E287}" type="pres">
      <dgm:prSet presAssocID="{C6AD37C5-F200-4266-8D4D-74DDED4CBF85}" presName="spaceBetweenRectangles" presStyleCnt="0"/>
      <dgm:spPr/>
    </dgm:pt>
    <dgm:pt modelId="{573258B1-D81F-4907-AC35-BEE60DC93CAC}" type="pres">
      <dgm:prSet presAssocID="{F7F71F1A-B388-4F57-85AB-0699FE1BE109}" presName="parentLin" presStyleCnt="0"/>
      <dgm:spPr/>
    </dgm:pt>
    <dgm:pt modelId="{9161B21C-5ED3-4B9C-A3A7-CFDB237405ED}" type="pres">
      <dgm:prSet presAssocID="{F7F71F1A-B388-4F57-85AB-0699FE1BE109}" presName="parentLeftMargin" presStyleLbl="node1" presStyleIdx="2" presStyleCnt="4"/>
      <dgm:spPr/>
    </dgm:pt>
    <dgm:pt modelId="{283F7250-7324-41CB-8F54-73259F947FE9}" type="pres">
      <dgm:prSet presAssocID="{F7F71F1A-B388-4F57-85AB-0699FE1BE1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127E432-D38B-4AAE-8D31-D05CC7061331}" type="pres">
      <dgm:prSet presAssocID="{F7F71F1A-B388-4F57-85AB-0699FE1BE109}" presName="negativeSpace" presStyleCnt="0"/>
      <dgm:spPr/>
    </dgm:pt>
    <dgm:pt modelId="{9C5F8EE6-7640-4885-B44E-1C35331E02B1}" type="pres">
      <dgm:prSet presAssocID="{F7F71F1A-B388-4F57-85AB-0699FE1BE1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8BDED01-C496-479D-9A18-A95AA1DADC0A}" type="presOf" srcId="{DDE92F81-6CDD-420F-932D-9BD9F1F148EB}" destId="{2AA25F01-AD9B-44C5-A6F0-66D17A390834}" srcOrd="0" destOrd="4" presId="urn:microsoft.com/office/officeart/2005/8/layout/list1"/>
    <dgm:cxn modelId="{F2310714-51EB-4060-9704-CCF712B356FF}" type="presOf" srcId="{F7F71F1A-B388-4F57-85AB-0699FE1BE109}" destId="{283F7250-7324-41CB-8F54-73259F947FE9}" srcOrd="1" destOrd="0" presId="urn:microsoft.com/office/officeart/2005/8/layout/list1"/>
    <dgm:cxn modelId="{918ADF1E-942F-4190-AF7E-1117BACF72B3}" type="presOf" srcId="{807239E0-A133-4AAB-B31C-F892A178813F}" destId="{6A829C3F-A169-43D7-8F15-8737872DC45B}" srcOrd="0" destOrd="0" presId="urn:microsoft.com/office/officeart/2005/8/layout/list1"/>
    <dgm:cxn modelId="{45DAB123-B5A0-45FC-92EE-D4699C6D1EE4}" srcId="{2D3266C6-4AD9-4BC9-992E-B67410352126}" destId="{D4B11F0D-75DE-4F8C-A5FA-2FDCDC6FA62E}" srcOrd="2" destOrd="0" parTransId="{23E4B791-E6DB-4F28-895C-0CA04B6FCD97}" sibTransId="{A43F392B-93FC-4A20-8060-8B9AC0DB7C6B}"/>
    <dgm:cxn modelId="{EF044961-2C1C-4939-84BF-EE8DC9D844C1}" srcId="{2D3266C6-4AD9-4BC9-992E-B67410352126}" destId="{B0630D53-B22F-457C-B442-B32DDB90EA22}" srcOrd="1" destOrd="0" parTransId="{C975831A-C7E7-4957-8912-4A65E7A2D142}" sibTransId="{1016CC77-50A5-4CB7-98E4-67E9E9E19C15}"/>
    <dgm:cxn modelId="{A0FAB06A-608F-493C-AB50-A7C43F42BC3B}" srcId="{64EF65F5-5EA9-4DF0-9276-213E3C7FD4A0}" destId="{F7F71F1A-B388-4F57-85AB-0699FE1BE109}" srcOrd="3" destOrd="0" parTransId="{18BE9868-E96B-4C66-97CF-46369F30A8EF}" sibTransId="{C039DC6F-9B67-43AD-A861-85D2C5EDD1BB}"/>
    <dgm:cxn modelId="{FC31096B-3608-488F-9312-98C067EAC862}" type="presOf" srcId="{2D3266C6-4AD9-4BC9-992E-B67410352126}" destId="{92531F04-50C3-468F-9F7A-F4CC5584D5E9}" srcOrd="0" destOrd="0" presId="urn:microsoft.com/office/officeart/2005/8/layout/list1"/>
    <dgm:cxn modelId="{3234696B-D380-4D18-AA1F-8BAD03008B13}" type="presOf" srcId="{807239E0-A133-4AAB-B31C-F892A178813F}" destId="{9A111271-A388-4B75-8C36-304264756500}" srcOrd="1" destOrd="0" presId="urn:microsoft.com/office/officeart/2005/8/layout/list1"/>
    <dgm:cxn modelId="{BC619770-CC81-4609-B1FD-0695FC4C452D}" type="presOf" srcId="{F7F71F1A-B388-4F57-85AB-0699FE1BE109}" destId="{9161B21C-5ED3-4B9C-A3A7-CFDB237405ED}" srcOrd="0" destOrd="0" presId="urn:microsoft.com/office/officeart/2005/8/layout/list1"/>
    <dgm:cxn modelId="{D63B0371-181C-4CD8-89FE-734EEC55859F}" type="presOf" srcId="{2D3266C6-4AD9-4BC9-992E-B67410352126}" destId="{F2BEF9F8-5AB8-4A75-B95B-93C1B6A16A61}" srcOrd="1" destOrd="0" presId="urn:microsoft.com/office/officeart/2005/8/layout/list1"/>
    <dgm:cxn modelId="{7E270F74-BF27-422A-AE04-B2B094CC799F}" srcId="{2D3266C6-4AD9-4BC9-992E-B67410352126}" destId="{38C03801-B1D0-437C-AE86-744EBE013379}" srcOrd="0" destOrd="0" parTransId="{E44A3797-5579-45DE-8B31-2D53E86087EB}" sibTransId="{ECC3DF15-288C-455F-9327-C116E36B51AF}"/>
    <dgm:cxn modelId="{19763477-777C-4491-B727-53B5F5E6FDE7}" srcId="{64EF65F5-5EA9-4DF0-9276-213E3C7FD4A0}" destId="{49DD30BD-3535-4B9D-92CF-36BBA4D62BF3}" srcOrd="1" destOrd="0" parTransId="{608B2A0A-87F4-44DA-B099-E2FB402A6C67}" sibTransId="{C5882D52-0097-4AB9-988D-56B82AD241DB}"/>
    <dgm:cxn modelId="{EA996D79-9F3B-42F9-AB64-CB655DE4FC94}" type="presOf" srcId="{64EF65F5-5EA9-4DF0-9276-213E3C7FD4A0}" destId="{651111A3-8430-43C8-A500-2536B66C6E80}" srcOrd="0" destOrd="0" presId="urn:microsoft.com/office/officeart/2005/8/layout/list1"/>
    <dgm:cxn modelId="{A7D1349A-9547-4792-AA98-5BB56050B559}" srcId="{2D3266C6-4AD9-4BC9-992E-B67410352126}" destId="{19BA4132-1B7A-4A03-AA1D-FDDDC15EE705}" srcOrd="3" destOrd="0" parTransId="{AD48D8AD-4DCD-4C02-A7C9-E131B2489076}" sibTransId="{066E118D-8517-4F0E-9095-B5A9E50F707E}"/>
    <dgm:cxn modelId="{B20520A4-AA60-4953-AEDD-0973BCA79932}" srcId="{2D3266C6-4AD9-4BC9-992E-B67410352126}" destId="{BE41E8CA-DAE6-41EC-8886-8897AB33064F}" srcOrd="6" destOrd="0" parTransId="{0E046EA5-6826-4F97-9319-272653DBE17A}" sibTransId="{6F57CAB6-1F13-4318-B160-9E2896A200EF}"/>
    <dgm:cxn modelId="{DEF092A5-56C3-4EE0-A55B-005FEFD9FD55}" srcId="{64EF65F5-5EA9-4DF0-9276-213E3C7FD4A0}" destId="{807239E0-A133-4AAB-B31C-F892A178813F}" srcOrd="2" destOrd="0" parTransId="{86E96BD8-C6B3-4E36-9BB9-FEA48CF58C23}" sibTransId="{C6AD37C5-F200-4266-8D4D-74DDED4CBF85}"/>
    <dgm:cxn modelId="{17B98DAC-B388-432B-8ADF-5EA519398265}" type="presOf" srcId="{D4B11F0D-75DE-4F8C-A5FA-2FDCDC6FA62E}" destId="{2AA25F01-AD9B-44C5-A6F0-66D17A390834}" srcOrd="0" destOrd="2" presId="urn:microsoft.com/office/officeart/2005/8/layout/list1"/>
    <dgm:cxn modelId="{E50D4EBA-607C-4517-AB06-D5B378DE22EA}" type="presOf" srcId="{BE41E8CA-DAE6-41EC-8886-8897AB33064F}" destId="{2AA25F01-AD9B-44C5-A6F0-66D17A390834}" srcOrd="0" destOrd="6" presId="urn:microsoft.com/office/officeart/2005/8/layout/list1"/>
    <dgm:cxn modelId="{D795CAC1-B914-47C3-81A6-8193ADD9257C}" type="presOf" srcId="{49DD30BD-3535-4B9D-92CF-36BBA4D62BF3}" destId="{D00D0674-B1E4-4D0B-8ED2-FAF029287997}" srcOrd="0" destOrd="0" presId="urn:microsoft.com/office/officeart/2005/8/layout/list1"/>
    <dgm:cxn modelId="{4333F0CC-28BA-47E1-B976-D48FED0D7F5A}" srcId="{2D3266C6-4AD9-4BC9-992E-B67410352126}" destId="{12DFA6BE-AFCF-4AF8-A7D4-717CD950E221}" srcOrd="5" destOrd="0" parTransId="{90E8820D-0E85-4E92-AC2A-BCAB3D774C7B}" sibTransId="{B07B108C-3C2A-44A8-94F5-7B474AB639F3}"/>
    <dgm:cxn modelId="{31281BD5-850A-48A9-918B-817707CD19C8}" type="presOf" srcId="{19BA4132-1B7A-4A03-AA1D-FDDDC15EE705}" destId="{2AA25F01-AD9B-44C5-A6F0-66D17A390834}" srcOrd="0" destOrd="3" presId="urn:microsoft.com/office/officeart/2005/8/layout/list1"/>
    <dgm:cxn modelId="{267AA3D5-1D84-49A3-8222-7D2DC1BAF8B1}" srcId="{64EF65F5-5EA9-4DF0-9276-213E3C7FD4A0}" destId="{2D3266C6-4AD9-4BC9-992E-B67410352126}" srcOrd="0" destOrd="0" parTransId="{833325B6-4DEB-4F5D-B55C-7E902D656B79}" sibTransId="{E8F63AD4-7686-4A4E-8663-F7E206A750F0}"/>
    <dgm:cxn modelId="{176C2BD9-2151-41BF-9CAD-8EE0A4CD18B4}" type="presOf" srcId="{12DFA6BE-AFCF-4AF8-A7D4-717CD950E221}" destId="{2AA25F01-AD9B-44C5-A6F0-66D17A390834}" srcOrd="0" destOrd="5" presId="urn:microsoft.com/office/officeart/2005/8/layout/list1"/>
    <dgm:cxn modelId="{6AEA4ADA-B924-4804-971F-1F8912EB0FCF}" type="presOf" srcId="{B0630D53-B22F-457C-B442-B32DDB90EA22}" destId="{2AA25F01-AD9B-44C5-A6F0-66D17A390834}" srcOrd="0" destOrd="1" presId="urn:microsoft.com/office/officeart/2005/8/layout/list1"/>
    <dgm:cxn modelId="{C7EABDDE-DD78-4C3F-8E0E-451B3322EA92}" type="presOf" srcId="{49DD30BD-3535-4B9D-92CF-36BBA4D62BF3}" destId="{38FE5C77-0541-4B07-8164-0584752EC84B}" srcOrd="1" destOrd="0" presId="urn:microsoft.com/office/officeart/2005/8/layout/list1"/>
    <dgm:cxn modelId="{4CF719F4-313F-4E71-A134-EBE4E442900E}" type="presOf" srcId="{38C03801-B1D0-437C-AE86-744EBE013379}" destId="{2AA25F01-AD9B-44C5-A6F0-66D17A390834}" srcOrd="0" destOrd="0" presId="urn:microsoft.com/office/officeart/2005/8/layout/list1"/>
    <dgm:cxn modelId="{B35FB0FE-66FD-4E6F-B07F-750356876F10}" srcId="{2D3266C6-4AD9-4BC9-992E-B67410352126}" destId="{DDE92F81-6CDD-420F-932D-9BD9F1F148EB}" srcOrd="4" destOrd="0" parTransId="{0E94402A-A7D5-45F0-9851-9BB590293B4E}" sibTransId="{B7B7D1C0-1D5A-4B21-86B6-6F60A6083410}"/>
    <dgm:cxn modelId="{01297A0C-13DA-45CF-B981-9A937C96E346}" type="presParOf" srcId="{651111A3-8430-43C8-A500-2536B66C6E80}" destId="{89FCFBF8-4E72-4776-A34C-D72A2C005554}" srcOrd="0" destOrd="0" presId="urn:microsoft.com/office/officeart/2005/8/layout/list1"/>
    <dgm:cxn modelId="{4A0F146E-25E4-4AE2-94A2-5AA86FA9822D}" type="presParOf" srcId="{89FCFBF8-4E72-4776-A34C-D72A2C005554}" destId="{92531F04-50C3-468F-9F7A-F4CC5584D5E9}" srcOrd="0" destOrd="0" presId="urn:microsoft.com/office/officeart/2005/8/layout/list1"/>
    <dgm:cxn modelId="{0718086E-A09C-414D-BE62-B938F42EBF57}" type="presParOf" srcId="{89FCFBF8-4E72-4776-A34C-D72A2C005554}" destId="{F2BEF9F8-5AB8-4A75-B95B-93C1B6A16A61}" srcOrd="1" destOrd="0" presId="urn:microsoft.com/office/officeart/2005/8/layout/list1"/>
    <dgm:cxn modelId="{D21545D2-62D4-4E39-BD50-9C3780818D1A}" type="presParOf" srcId="{651111A3-8430-43C8-A500-2536B66C6E80}" destId="{CB199F87-C9DE-4595-B657-8659A6F4569E}" srcOrd="1" destOrd="0" presId="urn:microsoft.com/office/officeart/2005/8/layout/list1"/>
    <dgm:cxn modelId="{B8E88C56-19E2-4205-AF41-1E234F1D9D9C}" type="presParOf" srcId="{651111A3-8430-43C8-A500-2536B66C6E80}" destId="{2AA25F01-AD9B-44C5-A6F0-66D17A390834}" srcOrd="2" destOrd="0" presId="urn:microsoft.com/office/officeart/2005/8/layout/list1"/>
    <dgm:cxn modelId="{7DD1981B-E3C0-4B9C-AEBB-5B0FF3E68189}" type="presParOf" srcId="{651111A3-8430-43C8-A500-2536B66C6E80}" destId="{510DC7B5-D83E-4DB8-8329-3654B2BC75D6}" srcOrd="3" destOrd="0" presId="urn:microsoft.com/office/officeart/2005/8/layout/list1"/>
    <dgm:cxn modelId="{38EB8193-72AB-4CE1-BDCB-B9762C68FAA2}" type="presParOf" srcId="{651111A3-8430-43C8-A500-2536B66C6E80}" destId="{B4AF3043-95AB-46A1-8D9A-5FEF94B96392}" srcOrd="4" destOrd="0" presId="urn:microsoft.com/office/officeart/2005/8/layout/list1"/>
    <dgm:cxn modelId="{7C38A722-F528-49FA-8B8A-06937FDC31C4}" type="presParOf" srcId="{B4AF3043-95AB-46A1-8D9A-5FEF94B96392}" destId="{D00D0674-B1E4-4D0B-8ED2-FAF029287997}" srcOrd="0" destOrd="0" presId="urn:microsoft.com/office/officeart/2005/8/layout/list1"/>
    <dgm:cxn modelId="{8DD47CAE-190D-4A74-A0A6-30C8C49066A4}" type="presParOf" srcId="{B4AF3043-95AB-46A1-8D9A-5FEF94B96392}" destId="{38FE5C77-0541-4B07-8164-0584752EC84B}" srcOrd="1" destOrd="0" presId="urn:microsoft.com/office/officeart/2005/8/layout/list1"/>
    <dgm:cxn modelId="{44A73B51-04D9-44B7-81D5-C707A3B33CDA}" type="presParOf" srcId="{651111A3-8430-43C8-A500-2536B66C6E80}" destId="{7514A325-23B2-4472-9B34-5A04EEF2681F}" srcOrd="5" destOrd="0" presId="urn:microsoft.com/office/officeart/2005/8/layout/list1"/>
    <dgm:cxn modelId="{EE5E3EA0-C1C0-4472-9D45-B4043AF4329B}" type="presParOf" srcId="{651111A3-8430-43C8-A500-2536B66C6E80}" destId="{9AC43DA2-99DC-43AF-B7D1-6ADBE1E8B5D1}" srcOrd="6" destOrd="0" presId="urn:microsoft.com/office/officeart/2005/8/layout/list1"/>
    <dgm:cxn modelId="{480BB2F4-E00C-4177-A17B-DCF388A14F57}" type="presParOf" srcId="{651111A3-8430-43C8-A500-2536B66C6E80}" destId="{0E693E76-4D3A-4956-A7E4-3A881FDCE996}" srcOrd="7" destOrd="0" presId="urn:microsoft.com/office/officeart/2005/8/layout/list1"/>
    <dgm:cxn modelId="{EE3A4F76-A958-43F0-916D-A51D636C0BAA}" type="presParOf" srcId="{651111A3-8430-43C8-A500-2536B66C6E80}" destId="{825FBF75-3EBB-4963-9CEC-1EE2FEA14302}" srcOrd="8" destOrd="0" presId="urn:microsoft.com/office/officeart/2005/8/layout/list1"/>
    <dgm:cxn modelId="{32E60AE4-5EDF-40A1-84D9-7E1558109DFF}" type="presParOf" srcId="{825FBF75-3EBB-4963-9CEC-1EE2FEA14302}" destId="{6A829C3F-A169-43D7-8F15-8737872DC45B}" srcOrd="0" destOrd="0" presId="urn:microsoft.com/office/officeart/2005/8/layout/list1"/>
    <dgm:cxn modelId="{9B037495-C54D-44D4-BA9F-BBC02AB7530B}" type="presParOf" srcId="{825FBF75-3EBB-4963-9CEC-1EE2FEA14302}" destId="{9A111271-A388-4B75-8C36-304264756500}" srcOrd="1" destOrd="0" presId="urn:microsoft.com/office/officeart/2005/8/layout/list1"/>
    <dgm:cxn modelId="{D1912AAF-F029-4A94-AC4B-0AD3FA9CEA6E}" type="presParOf" srcId="{651111A3-8430-43C8-A500-2536B66C6E80}" destId="{92BB776E-38C9-467B-9384-73C2176839B1}" srcOrd="9" destOrd="0" presId="urn:microsoft.com/office/officeart/2005/8/layout/list1"/>
    <dgm:cxn modelId="{F74F7406-55F6-40E5-B8E6-227CF2868D76}" type="presParOf" srcId="{651111A3-8430-43C8-A500-2536B66C6E80}" destId="{F374693B-6F8E-42FE-B22C-A3552AE2DDDA}" srcOrd="10" destOrd="0" presId="urn:microsoft.com/office/officeart/2005/8/layout/list1"/>
    <dgm:cxn modelId="{9AF7362B-2ABE-44AB-985E-C649B1361F66}" type="presParOf" srcId="{651111A3-8430-43C8-A500-2536B66C6E80}" destId="{88BD4F2F-B0CE-4960-9C4D-01D93EA1E287}" srcOrd="11" destOrd="0" presId="urn:microsoft.com/office/officeart/2005/8/layout/list1"/>
    <dgm:cxn modelId="{427DD516-279D-4B31-9351-40ADA83B45EC}" type="presParOf" srcId="{651111A3-8430-43C8-A500-2536B66C6E80}" destId="{573258B1-D81F-4907-AC35-BEE60DC93CAC}" srcOrd="12" destOrd="0" presId="urn:microsoft.com/office/officeart/2005/8/layout/list1"/>
    <dgm:cxn modelId="{6F8CB9D8-1B5B-4E23-AA75-4BE3DF1EDF8C}" type="presParOf" srcId="{573258B1-D81F-4907-AC35-BEE60DC93CAC}" destId="{9161B21C-5ED3-4B9C-A3A7-CFDB237405ED}" srcOrd="0" destOrd="0" presId="urn:microsoft.com/office/officeart/2005/8/layout/list1"/>
    <dgm:cxn modelId="{9045B8A3-2A47-47EC-BEED-DFB0BE19DD0C}" type="presParOf" srcId="{573258B1-D81F-4907-AC35-BEE60DC93CAC}" destId="{283F7250-7324-41CB-8F54-73259F947FE9}" srcOrd="1" destOrd="0" presId="urn:microsoft.com/office/officeart/2005/8/layout/list1"/>
    <dgm:cxn modelId="{C6CF01C1-AAD0-4FB6-B2F1-468F5D350076}" type="presParOf" srcId="{651111A3-8430-43C8-A500-2536B66C6E80}" destId="{2127E432-D38B-4AAE-8D31-D05CC7061331}" srcOrd="13" destOrd="0" presId="urn:microsoft.com/office/officeart/2005/8/layout/list1"/>
    <dgm:cxn modelId="{77A85DC7-7B08-458F-B085-047A70B06B4B}" type="presParOf" srcId="{651111A3-8430-43C8-A500-2536B66C6E80}" destId="{9C5F8EE6-7640-4885-B44E-1C35331E02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5F01-AD9B-44C5-A6F0-66D17A390834}">
      <dsp:nvSpPr>
        <dsp:cNvPr id="0" name=""/>
        <dsp:cNvSpPr/>
      </dsp:nvSpPr>
      <dsp:spPr>
        <a:xfrm>
          <a:off x="0" y="460384"/>
          <a:ext cx="8348662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949" tIns="291592" rIns="647949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10 Foundational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11 Foundational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PIF 10 OR FILA 10 OR Introductory Wolastoqey </a:t>
          </a:r>
          <a:r>
            <a:rPr lang="en-US" sz="1400" kern="1200" dirty="0" err="1">
              <a:latin typeface="+mj-lt"/>
            </a:rPr>
            <a:t>Latuwewakon</a:t>
          </a:r>
          <a:r>
            <a:rPr lang="en-US" sz="1400" kern="1200" dirty="0">
              <a:latin typeface="+mj-lt"/>
            </a:rPr>
            <a:t> 110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Geometry Measurement &amp; Finance (ENG or FSL)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Civics (ENG or FSL)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English 12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/>
              </a:solidFill>
              <a:latin typeface="+mj-lt"/>
              <a:ea typeface="Cambria"/>
            </a:rPr>
            <a:t>Complete the required number of credit hours in each core cluster 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>
        <a:off x="0" y="460384"/>
        <a:ext cx="8348662" cy="1984500"/>
      </dsp:txXfrm>
    </dsp:sp>
    <dsp:sp modelId="{F2BEF9F8-5AB8-4A75-B95B-93C1B6A16A61}">
      <dsp:nvSpPr>
        <dsp:cNvPr id="0" name=""/>
        <dsp:cNvSpPr/>
      </dsp:nvSpPr>
      <dsp:spPr>
        <a:xfrm>
          <a:off x="417433" y="253744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Required Courses:</a:t>
          </a:r>
        </a:p>
      </dsp:txBody>
      <dsp:txXfrm>
        <a:off x="437608" y="273919"/>
        <a:ext cx="5803713" cy="372930"/>
      </dsp:txXfrm>
    </dsp:sp>
    <dsp:sp modelId="{9AC43DA2-99DC-43AF-B7D1-6ADBE1E8B5D1}">
      <dsp:nvSpPr>
        <dsp:cNvPr id="0" name=""/>
        <dsp:cNvSpPr/>
      </dsp:nvSpPr>
      <dsp:spPr>
        <a:xfrm>
          <a:off x="0" y="272712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E5C77-0541-4B07-8164-0584752EC84B}">
      <dsp:nvSpPr>
        <dsp:cNvPr id="0" name=""/>
        <dsp:cNvSpPr/>
      </dsp:nvSpPr>
      <dsp:spPr>
        <a:xfrm>
          <a:off x="417433" y="252048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</a:rPr>
            <a:t>Minimum of 25 courses or 100</a:t>
          </a:r>
          <a:r>
            <a:rPr lang="en-US" sz="1400" kern="1200" dirty="0"/>
            <a:t> credit hours </a:t>
          </a:r>
        </a:p>
      </dsp:txBody>
      <dsp:txXfrm>
        <a:off x="437608" y="2540660"/>
        <a:ext cx="5803713" cy="372930"/>
      </dsp:txXfrm>
    </dsp:sp>
    <dsp:sp modelId="{F374693B-6F8E-42FE-B22C-A3552AE2DDDA}">
      <dsp:nvSpPr>
        <dsp:cNvPr id="0" name=""/>
        <dsp:cNvSpPr/>
      </dsp:nvSpPr>
      <dsp:spPr>
        <a:xfrm>
          <a:off x="0" y="336216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11271-A388-4B75-8C36-304264756500}">
      <dsp:nvSpPr>
        <dsp:cNvPr id="0" name=""/>
        <dsp:cNvSpPr/>
      </dsp:nvSpPr>
      <dsp:spPr>
        <a:xfrm>
          <a:off x="417433" y="315552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ELPA must be passed; re-writes in gr. 11</a:t>
          </a:r>
        </a:p>
      </dsp:txBody>
      <dsp:txXfrm>
        <a:off x="437608" y="3175700"/>
        <a:ext cx="5803713" cy="372930"/>
      </dsp:txXfrm>
    </dsp:sp>
    <dsp:sp modelId="{9C5F8EE6-7640-4885-B44E-1C35331E02B1}">
      <dsp:nvSpPr>
        <dsp:cNvPr id="0" name=""/>
        <dsp:cNvSpPr/>
      </dsp:nvSpPr>
      <dsp:spPr>
        <a:xfrm>
          <a:off x="0" y="3997205"/>
          <a:ext cx="834866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F7250-7324-41CB-8F54-73259F947FE9}">
      <dsp:nvSpPr>
        <dsp:cNvPr id="0" name=""/>
        <dsp:cNvSpPr/>
      </dsp:nvSpPr>
      <dsp:spPr>
        <a:xfrm>
          <a:off x="417433" y="3790565"/>
          <a:ext cx="584406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 students must have 40 credit hours  of FI </a:t>
          </a:r>
          <a:r>
            <a:rPr lang="en-US" sz="1400" kern="1200"/>
            <a:t>classes in grades 10-12</a:t>
          </a:r>
        </a:p>
      </dsp:txBody>
      <dsp:txXfrm>
        <a:off x="437608" y="3810740"/>
        <a:ext cx="580371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DFBC1-A539-476F-8E42-BB3B1A13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00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5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2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5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9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14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2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1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40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2D6F-B86D-4122-9E60-76C237400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23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19A8E-2435-4D46-A4E0-7FA215345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2979-8E34-4F89-A4B1-9A1029FBF5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4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289CE-D2AB-4BC5-AF85-78DC2DE01F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2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9A98A-442B-4E10-BA3E-836FB875F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27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43E3-F9DD-4F9F-B0E3-863D63ED1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2A01-320D-4C38-9A4D-FF2B7FBF0B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8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152D-FEE7-4149-BEE6-CE8B74A5C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>
              <a:defRPr/>
            </a:pPr>
            <a:fld id="{D163E8BC-BA15-4D7A-927F-B9C024AB0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71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A9C37-9254-4418-B7BB-FDCA74470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8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E45F4-0695-4FFC-B471-A18AE01FC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7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3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A3DCA6-31D0-49CA-B2B1-2B5BE472F0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70777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l_4O3Gmyc4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91_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CD5-D5D5-7473-BDDC-0D801F65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3476" y="4473227"/>
            <a:ext cx="6216024" cy="109664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0" i="0" u="none" strike="noStrike" cap="all" dirty="0">
                <a:effectLst/>
                <a:latin typeface="Gill Sans MT" panose="020B0502020104020203" pitchFamily="34" charset="0"/>
              </a:rPr>
              <a:t>Entering Grade 11</a:t>
            </a:r>
            <a:r>
              <a:rPr lang="en-US" sz="3600" b="0" i="0" dirty="0">
                <a:effectLst/>
                <a:latin typeface="Gill Sans MT" panose="020B0502020104020203" pitchFamily="34" charset="0"/>
              </a:rPr>
              <a:t>​</a:t>
            </a:r>
            <a:br>
              <a:rPr lang="en-US" sz="3600" b="0" i="0" dirty="0">
                <a:effectLst/>
                <a:latin typeface="Gill Sans MT" panose="020B0502020104020203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38352-A8A4-9694-D93B-77BC21F23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476" y="5219037"/>
            <a:ext cx="6216024" cy="701677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Parent Information Session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latin typeface="Gill Sans MT" panose="020B0502020104020203" pitchFamily="34" charset="0"/>
              </a:rPr>
              <a:t>February 2026</a:t>
            </a:r>
            <a:endParaRPr lang="en-US" sz="2800" dirty="0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112FB010-92C3-A74B-3E55-655DD7A1D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85"/>
          <a:stretch/>
        </p:blipFill>
        <p:spPr>
          <a:xfrm>
            <a:off x="2263476" y="609601"/>
            <a:ext cx="6216024" cy="36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4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1" y="609601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>
                <a:solidFill>
                  <a:srgbClr val="FFFFFF"/>
                </a:solidFill>
                <a:latin typeface="+mn-lt"/>
              </a:rPr>
            </a:br>
            <a:r>
              <a:rPr lang="en-US" sz="2000" b="1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95975" y="5870576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EBEBEB"/>
                </a:solidFill>
                <a:latin typeface="Trebuchet MS" panose="020B0603020202020204"/>
              </a:rPr>
              <a:pPr algn="l"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rgbClr val="EBEBEB"/>
              </a:solidFill>
              <a:latin typeface="Trebuchet MS" panose="020B0603020202020204"/>
            </a:endParaRPr>
          </a:p>
        </p:txBody>
      </p:sp>
      <p:pic>
        <p:nvPicPr>
          <p:cNvPr id="3" name="Online Media 2" title="LHHS Math Pathways Info Video">
            <a:hlinkClick r:id="" action="ppaction://media"/>
            <a:extLst>
              <a:ext uri="{FF2B5EF4-FFF2-40B4-BE49-F238E27FC236}">
                <a16:creationId xmlns:a16="http://schemas.microsoft.com/office/drawing/2014/main" id="{D3DB9063-8C82-3C48-6C42-9F061C1131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1" y="609601"/>
            <a:ext cx="1943100" cy="4995333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+mn-lt"/>
              </a:rPr>
              <a:t>Math Pathways</a:t>
            </a:r>
            <a:br>
              <a:rPr lang="en-US" sz="2000" b="1">
                <a:solidFill>
                  <a:srgbClr val="FFFFFF"/>
                </a:solidFill>
                <a:latin typeface="+mn-lt"/>
              </a:rPr>
            </a:br>
            <a:r>
              <a:rPr lang="en-US" sz="2000" b="1">
                <a:solidFill>
                  <a:srgbClr val="FFFFFF"/>
                </a:solidFill>
                <a:latin typeface="+mn-lt"/>
              </a:rPr>
              <a:t>and Post Secondary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95975" y="5870576"/>
            <a:ext cx="413375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rgbClr val="EBEBEB"/>
                </a:solidFill>
                <a:latin typeface="Trebuchet MS" panose="020B0603020202020204"/>
              </a:rPr>
              <a:pPr algn="l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EBEBEB"/>
              </a:solidFill>
              <a:latin typeface="Trebuchet MS" panose="020B0603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823A8-DAC9-89DE-B1C2-05B186EB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-16412"/>
            <a:ext cx="6043851" cy="6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349" y="265239"/>
            <a:ext cx="5551714" cy="10205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+mn-lt"/>
              </a:rPr>
              <a:t>Special Programs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11632" y="1494049"/>
            <a:ext cx="10228773" cy="5235500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Career Pathway Mentorship 120  (8 or 12 credit hour options)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Long Term Care Coop 120 (am only)                              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Early Childhood Coop 120 </a:t>
            </a:r>
          </a:p>
          <a:p>
            <a:pPr lvl="1" indent="-246380">
              <a:lnSpc>
                <a:spcPct val="90000"/>
              </a:lnSpc>
              <a:buClr>
                <a:srgbClr val="0F6FC6"/>
              </a:buClr>
            </a:pPr>
            <a:r>
              <a:rPr lang="en-US" sz="1800"/>
              <a:t>Horizon Health Coop (limited)</a:t>
            </a:r>
            <a:endParaRPr lang="en-US" sz="1800" dirty="0"/>
          </a:p>
          <a:p>
            <a:pPr lvl="1" indent="-246380">
              <a:lnSpc>
                <a:spcPct val="90000"/>
              </a:lnSpc>
              <a:buClr>
                <a:srgbClr val="0F6FC6"/>
              </a:buClr>
            </a:pPr>
            <a:r>
              <a:rPr lang="en-US" sz="1800"/>
              <a:t>Reserves Coop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French Immersion Program</a:t>
            </a:r>
          </a:p>
          <a:p>
            <a:pPr lvl="1" indent="-246380">
              <a:lnSpc>
                <a:spcPct val="90000"/>
              </a:lnSpc>
            </a:pPr>
            <a:r>
              <a:rPr lang="en-US" sz="2000"/>
              <a:t>Certificate of Immersion - 10 FI courses in grades 10 - 12</a:t>
            </a:r>
          </a:p>
          <a:p>
            <a:pPr lvl="1" indent="-246380">
              <a:lnSpc>
                <a:spcPct val="90000"/>
              </a:lnSpc>
            </a:pPr>
            <a:r>
              <a:rPr lang="en-US" sz="2000" dirty="0"/>
              <a:t>Certificate of Proficiency – must be in a grade 12 FI course to be </a:t>
            </a:r>
            <a:r>
              <a:rPr lang="en-US" sz="2000"/>
              <a:t>automatically tested</a:t>
            </a:r>
            <a:endParaRPr lang="en-US" sz="2000" dirty="0"/>
          </a:p>
          <a:p>
            <a:pPr eaLnBrk="1" hangingPunct="1"/>
            <a:r>
              <a:rPr lang="en-US" sz="2000" dirty="0"/>
              <a:t>Dual Credit university courses (in Grade 12)</a:t>
            </a:r>
          </a:p>
          <a:p>
            <a:pPr eaLnBrk="1" hangingPunct="1"/>
            <a:r>
              <a:rPr lang="en-US" sz="2000" dirty="0"/>
              <a:t>Lifeguarding Enrichment Program @NMS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Technical/Vocational Courses at FHS</a:t>
            </a:r>
          </a:p>
          <a:p>
            <a:pPr lvl="1" indent="-246380">
              <a:lnSpc>
                <a:spcPct val="90000"/>
              </a:lnSpc>
            </a:pPr>
            <a:r>
              <a:rPr lang="en-US" sz="1800" dirty="0"/>
              <a:t>Semester 1 – Residential Finish and Insulat</a:t>
            </a:r>
            <a:r>
              <a:rPr lang="en-US" sz="1800"/>
              <a:t>ion 120 </a:t>
            </a:r>
            <a:r>
              <a:rPr lang="en-US" sz="1800" b="1"/>
              <a:t>and </a:t>
            </a:r>
            <a:r>
              <a:rPr lang="en-US" sz="1800"/>
              <a:t>Framing and Sheathing 110</a:t>
            </a:r>
          </a:p>
          <a:p>
            <a:pPr lvl="1" indent="-246380">
              <a:lnSpc>
                <a:spcPct val="90000"/>
              </a:lnSpc>
            </a:pPr>
            <a:r>
              <a:rPr lang="en-US" sz="1800" dirty="0"/>
              <a:t>Semester 2 – </a:t>
            </a:r>
            <a:r>
              <a:rPr lang="en-US" sz="1800" dirty="0" err="1"/>
              <a:t>Automotiv</a:t>
            </a:r>
            <a:r>
              <a:rPr lang="en-US" sz="1800" dirty="0"/>
              <a:t>e Electrical </a:t>
            </a:r>
            <a:r>
              <a:rPr lang="en-US" sz="1800" dirty="0" err="1"/>
              <a:t>Sysytems</a:t>
            </a:r>
            <a:r>
              <a:rPr lang="en-US" sz="1800" dirty="0"/>
              <a:t> 120 </a:t>
            </a:r>
            <a:r>
              <a:rPr lang="en-US" sz="1800" b="1" dirty="0"/>
              <a:t>and</a:t>
            </a:r>
            <a:r>
              <a:rPr lang="en-US" sz="1800" dirty="0"/>
              <a:t> Power Train and Chassis 110</a:t>
            </a:r>
            <a:endParaRPr lang="en-US" sz="1800" b="1" dirty="0"/>
          </a:p>
          <a:p>
            <a:pPr marL="393065" lvl="1" indent="0">
              <a:lnSpc>
                <a:spcPct val="90000"/>
              </a:lnSpc>
              <a:buNone/>
            </a:pPr>
            <a:r>
              <a:rPr lang="en-US" sz="1800" dirty="0"/>
              <a:t>		               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0277" y="5260183"/>
            <a:ext cx="413375" cy="283369"/>
          </a:xfrm>
        </p:spPr>
        <p:txBody>
          <a:bodyPr>
            <a:normAutofit/>
          </a:bodyPr>
          <a:lstStyle/>
          <a:p>
            <a:pPr defTabSz="914400" fontAlgn="base">
              <a:spcBef>
                <a:spcPct val="0"/>
              </a:spcBef>
              <a:spcAft>
                <a:spcPts val="450"/>
              </a:spcAft>
              <a:defRPr/>
            </a:pPr>
            <a:fld id="{AA53990A-93D4-400F-BA9B-3BC7AF578AC2}" type="slidenum">
              <a:rPr lang="en-US">
                <a:solidFill>
                  <a:prstClr val="white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ts val="450"/>
                </a:spcAft>
                <a:defRPr/>
              </a:pPr>
              <a:t>12</a:t>
            </a:fld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E0FB9A-C334-98A6-E6CB-8ECA29ACC7F7}"/>
              </a:ext>
            </a:extLst>
          </p:cNvPr>
          <p:cNvSpPr/>
          <p:nvPr/>
        </p:nvSpPr>
        <p:spPr>
          <a:xfrm>
            <a:off x="5926149" y="1715498"/>
            <a:ext cx="45719" cy="1082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73EF5-7759-271D-1ED0-022248ADD119}"/>
              </a:ext>
            </a:extLst>
          </p:cNvPr>
          <p:cNvSpPr txBox="1"/>
          <p:nvPr/>
        </p:nvSpPr>
        <p:spPr>
          <a:xfrm>
            <a:off x="6096630" y="1948272"/>
            <a:ext cx="5643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Verdana"/>
                <a:ea typeface="Verdana"/>
              </a:rPr>
              <a:t>Applications available </a:t>
            </a:r>
            <a:r>
              <a:rPr lang="en-US">
                <a:solidFill>
                  <a:prstClr val="black"/>
                </a:solidFill>
                <a:latin typeface="Verdana"/>
                <a:ea typeface="Verdana"/>
              </a:rPr>
              <a:t>at Guidance and due March 20th </a:t>
            </a: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Graduation Requirements </a:t>
            </a:r>
            <a:br>
              <a:rPr lang="en-US" sz="4000" dirty="0"/>
            </a:br>
            <a:r>
              <a:rPr lang="en-US" sz="4000" u="sng" dirty="0"/>
              <a:t>are not the same as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Post-Secondary </a:t>
            </a:r>
            <a:br>
              <a:rPr lang="en-US" sz="4000" dirty="0"/>
            </a:br>
            <a:r>
              <a:rPr lang="en-US" sz="4000" dirty="0"/>
              <a:t>Admission Requirements-</a:t>
            </a:r>
          </a:p>
          <a:p>
            <a:pPr marL="0" indent="0" algn="ctr">
              <a:buNone/>
            </a:pPr>
            <a:r>
              <a:rPr lang="en-US" sz="4000" dirty="0"/>
              <a:t>Students must do some research</a:t>
            </a:r>
          </a:p>
          <a:p>
            <a:pPr marL="0" indent="0" algn="ctr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6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Choosing Courses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86482"/>
            <a:ext cx="11201400" cy="4389120"/>
          </a:xfrm>
        </p:spPr>
        <p:txBody>
          <a:bodyPr vert="horz" lIns="91440" tIns="45720" rIns="91440" bIns="45720" anchor="t">
            <a:noAutofit/>
          </a:bodyPr>
          <a:lstStyle/>
          <a:p>
            <a:pPr eaLnBrk="1" hangingPunct="1"/>
            <a:r>
              <a:rPr lang="en-US" sz="2800" dirty="0"/>
              <a:t>Students must choose courses carefully.</a:t>
            </a:r>
          </a:p>
          <a:p>
            <a:pPr eaLnBrk="1" hangingPunct="1"/>
            <a:r>
              <a:rPr lang="en-US" sz="2800" dirty="0"/>
              <a:t>Courses chosen by students determine courses offered next year.</a:t>
            </a:r>
          </a:p>
          <a:p>
            <a:pPr eaLnBrk="1" hangingPunct="1"/>
            <a:r>
              <a:rPr lang="en-US" sz="2800" dirty="0"/>
              <a:t>If </a:t>
            </a:r>
            <a:r>
              <a:rPr lang="en-US" sz="2800" u="sng" dirty="0"/>
              <a:t>they choose</a:t>
            </a:r>
            <a:r>
              <a:rPr lang="en-US" sz="2800" dirty="0"/>
              <a:t> a course, they will be expected to remain in the course.</a:t>
            </a:r>
          </a:p>
          <a:p>
            <a:r>
              <a:rPr lang="en-US" sz="2800" dirty="0"/>
              <a:t>We try our best to make sure students get the courses they want but sometimes courses fill up so it is important that they select alternate courses that inte</a:t>
            </a:r>
            <a:r>
              <a:rPr lang="en-US" sz="2800"/>
              <a:t>rest them.</a:t>
            </a:r>
            <a:endParaRPr lang="en-US" sz="2800" dirty="0"/>
          </a:p>
          <a:p>
            <a:r>
              <a:rPr lang="en-US" sz="2800"/>
              <a:t>Course planning sheets are due to their Period 2 teacher on March 13</a:t>
            </a:r>
            <a:r>
              <a:rPr lang="en-US" sz="2800" baseline="30000" dirty="0"/>
              <a:t>th.</a:t>
            </a:r>
            <a:endParaRPr lang="en-US" sz="2800" dirty="0"/>
          </a:p>
          <a:p>
            <a:r>
              <a:rPr lang="en-US" sz="2800" dirty="0"/>
              <a:t>March 16</a:t>
            </a:r>
            <a:r>
              <a:rPr lang="en-US" sz="2800" baseline="30000" dirty="0"/>
              <a:t>th</a:t>
            </a:r>
            <a:r>
              <a:rPr lang="en-US" sz="2800" dirty="0"/>
              <a:t> to 20th  students need to be in Period 2 to submit their course requests in the computer.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E73BB96-A13E-40E7-9FE6-EB0498E3702C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6EBF-D0D6-F663-8493-5E727FDD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2590800"/>
            <a:ext cx="4495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6664D-44A8-6FEA-7870-CBE3CC3B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56A32-539F-4519-B871-8517F70D9A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02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617" y="396494"/>
            <a:ext cx="8229600" cy="8199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/>
              <a:t>Graduation Requirements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0837C166-59E7-3551-31B8-973E90C94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9601"/>
              </p:ext>
            </p:extLst>
          </p:nvPr>
        </p:nvGraphicFramePr>
        <p:xfrm>
          <a:off x="2016617" y="1216406"/>
          <a:ext cx="834866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7DCB47-B609-4D34-A12A-8754E4CEB6D7}" type="slidenum">
              <a:rPr 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93C1B-A319-06DA-C2CA-1906BC795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F5D3-FFC9-4AD5-F420-E1285171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136524"/>
            <a:ext cx="10972800" cy="1143000"/>
          </a:xfrm>
        </p:spPr>
        <p:txBody>
          <a:bodyPr/>
          <a:lstStyle/>
          <a:p>
            <a:r>
              <a:rPr lang="en-US" dirty="0"/>
              <a:t>Required Grade 11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80A6D-09BF-B068-15A1-181C4383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97A1C3-B495-E45E-4AB9-7B46B68F6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905" y="1276386"/>
            <a:ext cx="8244273" cy="55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4F50-9BF6-6B66-CD47-991BD8B3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Required Humanities (choose one of…)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533665-3C31-DA80-FD7C-644DF507F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147691"/>
              </p:ext>
            </p:extLst>
          </p:nvPr>
        </p:nvGraphicFramePr>
        <p:xfrm>
          <a:off x="1143000" y="2133600"/>
          <a:ext cx="6536373" cy="3075310"/>
        </p:xfrm>
        <a:graphic>
          <a:graphicData uri="http://schemas.openxmlformats.org/drawingml/2006/table">
            <a:tbl>
              <a:tblPr firstRow="1" firstCol="1" bandRow="1"/>
              <a:tblGrid>
                <a:gridCol w="6536373">
                  <a:extLst>
                    <a:ext uri="{9D8B030D-6E8A-4147-A177-3AD203B41FA5}">
                      <a16:colId xmlns:a16="http://schemas.microsoft.com/office/drawing/2014/main" val="495861871"/>
                    </a:ext>
                  </a:extLst>
                </a:gridCol>
              </a:tblGrid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Ancient and Medieval History 112</a:t>
                      </a:r>
                      <a:endParaRPr lang="en-CA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49998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Canadian History 122 </a:t>
                      </a:r>
                      <a:endParaRPr lang="en-CA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72611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FSL Canadian History 122</a:t>
                      </a:r>
                      <a:endParaRPr lang="en-CA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70911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FSL Modern History 112</a:t>
                      </a:r>
                      <a:r>
                        <a:rPr lang="en-US" sz="2400" ker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A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385462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Modern History 111, 112 or 113</a:t>
                      </a:r>
                      <a:endParaRPr lang="en-CA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913937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Wabanaki Studies 120 </a:t>
                      </a:r>
                      <a:endParaRPr lang="en-CA" sz="2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44952"/>
                  </a:ext>
                </a:extLst>
              </a:tr>
              <a:tr h="4393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400" kern="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World Issues 120  </a:t>
                      </a:r>
                      <a:endParaRPr lang="en-CA" sz="24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0179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F3B0-328C-3D3F-3504-71A8169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B533C-9767-AA8C-A67A-AA3895FC0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8EF2-D8F5-FA06-6A7F-84B668F5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Required Science (choose at least one of…)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C51BCF-7671-4074-EA4F-A49B1E301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86421"/>
              </p:ext>
            </p:extLst>
          </p:nvPr>
        </p:nvGraphicFramePr>
        <p:xfrm>
          <a:off x="1447800" y="2057400"/>
          <a:ext cx="7924800" cy="3821358"/>
        </p:xfrm>
        <a:graphic>
          <a:graphicData uri="http://schemas.openxmlformats.org/drawingml/2006/table">
            <a:tbl>
              <a:tblPr firstRow="1" firstCol="1" bandRow="1"/>
              <a:tblGrid>
                <a:gridCol w="3915662">
                  <a:extLst>
                    <a:ext uri="{9D8B030D-6E8A-4147-A177-3AD203B41FA5}">
                      <a16:colId xmlns:a16="http://schemas.microsoft.com/office/drawing/2014/main" val="495861871"/>
                    </a:ext>
                  </a:extLst>
                </a:gridCol>
                <a:gridCol w="4009138">
                  <a:extLst>
                    <a:ext uri="{9D8B030D-6E8A-4147-A177-3AD203B41FA5}">
                      <a16:colId xmlns:a16="http://schemas.microsoft.com/office/drawing/2014/main" val="298471307"/>
                    </a:ext>
                  </a:extLst>
                </a:gridCol>
              </a:tblGrid>
              <a:tr h="39153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endParaRPr lang="en-CA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endParaRPr lang="en-CA" sz="20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49998"/>
                  </a:ext>
                </a:extLst>
              </a:tr>
              <a:tr h="39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C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726111"/>
                  </a:ext>
                </a:extLst>
              </a:tr>
              <a:tr h="566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  <a:tab pos="1371600" algn="l"/>
                          <a:tab pos="1609725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 Electrical Systems 120*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266700" algn="l"/>
                          <a:tab pos="914400" algn="l"/>
                          <a:tab pos="1304925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Science 120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177450"/>
                  </a:ext>
                </a:extLst>
              </a:tr>
              <a:tr h="55529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  <a:tab pos="1371600" algn="l"/>
                          <a:tab pos="1609725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Biology 111 or 112                                                      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266700" algn="l"/>
                          <a:tab pos="914400" algn="l"/>
                          <a:tab pos="1304925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FSL Biology 112</a:t>
                      </a:r>
                      <a:endParaRPr lang="en-C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70911"/>
                  </a:ext>
                </a:extLst>
              </a:tr>
              <a:tr h="3915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  <a:tab pos="1371600" algn="l"/>
                          <a:tab pos="1609725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Biology 121 or 122                                                      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266700" algn="l"/>
                          <a:tab pos="914400" algn="l"/>
                          <a:tab pos="1304925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Physiology 110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385462"/>
                  </a:ext>
                </a:extLst>
              </a:tr>
              <a:tr h="566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  <a:tab pos="1371600" algn="l"/>
                          <a:tab pos="1609725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Chemistry 111 or 112                                                 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266700" algn="l"/>
                          <a:tab pos="914400" algn="l"/>
                          <a:tab pos="1304925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Introduction to Electronics 110*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913937"/>
                  </a:ext>
                </a:extLst>
              </a:tr>
              <a:tr h="3915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  <a:tab pos="1371600" algn="l"/>
                          <a:tab pos="1609725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Chemistry 122 or 122                                                 </a:t>
                      </a:r>
                      <a:endParaRPr lang="en-C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266700" algn="l"/>
                          <a:tab pos="914400" algn="l"/>
                          <a:tab pos="1304925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Physics 111 or 112  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144952"/>
                  </a:ext>
                </a:extLst>
              </a:tr>
              <a:tr h="566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  <a:tab pos="1371600" algn="l"/>
                          <a:tab pos="1609725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Environmental Geoscience 110                               </a:t>
                      </a:r>
                      <a:endParaRPr lang="en-CA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266700" algn="l"/>
                          <a:tab pos="914400" algn="l"/>
                          <a:tab pos="1304925" algn="l"/>
                          <a:tab pos="1371600" algn="l"/>
                          <a:tab pos="3314700" algn="l"/>
                          <a:tab pos="3657600" algn="l"/>
                        </a:tabLst>
                      </a:pPr>
                      <a:r>
                        <a:rPr lang="en-US" sz="2000" kern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Physics 121 or 122</a:t>
                      </a:r>
                      <a:endParaRPr lang="en-CA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01794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55572-5E59-90D4-4296-8C2275F9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4F0CB-D492-5A6E-7764-A78829496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DCC8-0975-00ED-351F-B2CDB38F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Language Arts &amp; Languages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D2EA-D19F-84F5-920A-74B83795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56A32-539F-4519-B871-8517F70D9A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BDA1D0-610A-B84C-DBDD-C2FDBDA8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CA"/>
          </a:p>
          <a:p>
            <a:endParaRPr lang="en-CA"/>
          </a:p>
          <a:p>
            <a:r>
              <a:rPr lang="en-CA"/>
              <a:t>English 112/113/111 Foundational                 English 122/123/121 </a:t>
            </a:r>
          </a:p>
          <a:p>
            <a:r>
              <a:rPr lang="en-CA"/>
              <a:t>English 112/113/111 Extended                     Spanish</a:t>
            </a:r>
          </a:p>
          <a:p>
            <a:r>
              <a:rPr lang="en-CA"/>
              <a:t>Writing 110                                                    Tech de Comme 110</a:t>
            </a:r>
          </a:p>
          <a:p>
            <a:r>
              <a:rPr lang="en-CA"/>
              <a:t>Fila 110                                                            Tech de Comme 120</a:t>
            </a:r>
          </a:p>
          <a:p>
            <a:r>
              <a:rPr lang="en-CA"/>
              <a:t>Fila 120                        Graphic Novels 120</a:t>
            </a:r>
          </a:p>
          <a:p>
            <a:r>
              <a:rPr lang="en-CA"/>
              <a:t>Post Intensive French 10/110/120               Media Studies 120      </a:t>
            </a:r>
          </a:p>
          <a:p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96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CE2D-7026-A5E5-AF19-B46DFCD0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33400"/>
            <a:ext cx="8686800" cy="1143000"/>
          </a:xfrm>
        </p:spPr>
        <p:txBody>
          <a:bodyPr vert="horz" lIns="0" tIns="45720" rIns="0" bIns="0" anchor="b">
            <a:normAutofit/>
          </a:bodyPr>
          <a:lstStyle/>
          <a:p>
            <a:r>
              <a:rPr lang="en-US" sz="4000" dirty="0">
                <a:ea typeface="Calibri"/>
                <a:cs typeface="Calibri"/>
              </a:rPr>
              <a:t>Choose Electives from the Core Clusters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BA0-192F-9824-9450-7F92E7B8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35480"/>
            <a:ext cx="8495071" cy="4389120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r>
              <a:rPr lang="en-US" sz="3200" dirty="0"/>
              <a:t>Language Arts &amp; Languages – 24 credit hours</a:t>
            </a:r>
          </a:p>
          <a:p>
            <a:r>
              <a:rPr lang="en-US" sz="3200" dirty="0"/>
              <a:t>Humanities – 8 credit hours</a:t>
            </a:r>
          </a:p>
          <a:p>
            <a:r>
              <a:rPr lang="en-US" sz="3200" dirty="0"/>
              <a:t>Mathematics – 12 credit hours</a:t>
            </a:r>
          </a:p>
          <a:p>
            <a:r>
              <a:rPr lang="en-US" sz="3200" dirty="0"/>
              <a:t>Science – 8 credit hours</a:t>
            </a:r>
          </a:p>
          <a:p>
            <a:r>
              <a:rPr lang="en-US" sz="3200"/>
              <a:t>Personalized </a:t>
            </a:r>
            <a:r>
              <a:rPr lang="en-US" sz="3200" dirty="0"/>
              <a:t>Well-being – 20 credit hours</a:t>
            </a:r>
            <a:endParaRPr lang="en-US" sz="3200"/>
          </a:p>
          <a:p>
            <a:pPr lvl="1" indent="-246380">
              <a:buClr>
                <a:srgbClr val="0F6FC6"/>
              </a:buClr>
              <a:buFont typeface="Courier New"/>
              <a:buChar char="o"/>
            </a:pPr>
            <a:r>
              <a:rPr lang="en-US" sz="3000"/>
              <a:t>Creative Arts (minimum of 1)</a:t>
            </a:r>
          </a:p>
          <a:p>
            <a:pPr lvl="1" indent="-246380">
              <a:buClr>
                <a:srgbClr val="0F6FC6"/>
              </a:buClr>
              <a:buFont typeface="Courier New"/>
              <a:buChar char="o"/>
            </a:pPr>
            <a:r>
              <a:rPr lang="en-US" sz="3000"/>
              <a:t>Wellness and PE (minimum of 1)</a:t>
            </a:r>
          </a:p>
          <a:p>
            <a:pPr lvl="1" indent="-246380">
              <a:buClr>
                <a:srgbClr val="0F6FC6"/>
              </a:buClr>
              <a:buFont typeface="Courier New"/>
              <a:buChar char="o"/>
            </a:pPr>
            <a:r>
              <a:rPr lang="en-US" sz="3000"/>
              <a:t>Career-Connected (minimum of 1)</a:t>
            </a:r>
          </a:p>
          <a:p>
            <a:r>
              <a:rPr lang="en-US" sz="3200" dirty="0"/>
              <a:t>Plus a min of at least 28 additional credit hours of your choice.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AE41-C9CC-6B94-4F83-C77DC076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C456A32-539F-4519-B871-8517F70D9AC5}" type="slidenum">
              <a:rPr lang="en-US">
                <a:solidFill>
                  <a:srgbClr val="04617B">
                    <a:shade val="90000"/>
                  </a:srgbClr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4617B">
                  <a:shade val="9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5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45511" y="667109"/>
            <a:ext cx="481833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/>
              <a:t>Course Levels</a:t>
            </a:r>
          </a:p>
        </p:txBody>
      </p:sp>
      <p:pic>
        <p:nvPicPr>
          <p:cNvPr id="7209" name="Picture 7208" descr="Desks in empty classroom">
            <a:extLst>
              <a:ext uri="{FF2B5EF4-FFF2-40B4-BE49-F238E27FC236}">
                <a16:creationId xmlns:a16="http://schemas.microsoft.com/office/drawing/2014/main" id="{45C84CFD-3E4F-844C-4891-CE6333094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47" t="979" r="34279" b="1"/>
          <a:stretch/>
        </p:blipFill>
        <p:spPr>
          <a:xfrm>
            <a:off x="1524020" y="11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7238" name="Isosceles Triangle 7237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206" name="Rectangle 3"/>
          <p:cNvSpPr>
            <a:spLocks noGrp="1" noChangeArrowheads="1"/>
          </p:cNvSpPr>
          <p:nvPr>
            <p:ph idx="1"/>
          </p:nvPr>
        </p:nvSpPr>
        <p:spPr>
          <a:xfrm>
            <a:off x="3513148" y="3035696"/>
            <a:ext cx="6451799" cy="4486534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endParaRPr lang="en-US" sz="1400" b="1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"0" courses </a:t>
            </a:r>
            <a:r>
              <a:rPr lang="en-US" sz="1400">
                <a:latin typeface="Comic Sans MS"/>
              </a:rPr>
              <a:t>offered at one level only.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Ex: Entrepreneurship 110, Law 120, Sociology 120 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"1" courses </a:t>
            </a:r>
            <a:r>
              <a:rPr lang="en-US" sz="1400">
                <a:latin typeface="Comic Sans MS"/>
              </a:rPr>
              <a:t>enriched university preparatory courses. 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111, Physics 111</a:t>
            </a:r>
          </a:p>
          <a:p>
            <a:pPr marL="556895" lvl="1" indent="-213995">
              <a:lnSpc>
                <a:spcPct val="90000"/>
              </a:lnSpc>
            </a:pPr>
            <a:endParaRPr lang="en-US" sz="1400">
              <a:latin typeface="Comic Sans MS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"2" courses </a:t>
            </a:r>
            <a:r>
              <a:rPr lang="en-US" sz="1400">
                <a:latin typeface="Comic Sans MS"/>
              </a:rPr>
              <a:t>academic/university preparatory.</a:t>
            </a:r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Ex; English 112, Biology 112, 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 b="1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1400" b="1">
                <a:latin typeface="Comic Sans MS"/>
              </a:rPr>
              <a:t>Level "3" – courses </a:t>
            </a:r>
            <a:r>
              <a:rPr lang="en-US" sz="1400">
                <a:latin typeface="Comic Sans MS"/>
              </a:rPr>
              <a:t>college preparatory/private training institutions such as NBCC, </a:t>
            </a:r>
            <a:r>
              <a:rPr lang="en-US" sz="1400" err="1">
                <a:latin typeface="Comic Sans MS"/>
              </a:rPr>
              <a:t>Majestany</a:t>
            </a:r>
            <a:r>
              <a:rPr lang="en-US" sz="1400">
                <a:latin typeface="Comic Sans MS"/>
              </a:rPr>
              <a:t>, Eastern College etc.</a:t>
            </a:r>
            <a:endParaRPr lang="en-US" sz="1400"/>
          </a:p>
          <a:p>
            <a:pPr marL="556895" lvl="1" indent="-213995">
              <a:lnSpc>
                <a:spcPct val="90000"/>
              </a:lnSpc>
            </a:pPr>
            <a:r>
              <a:rPr lang="en-US" sz="1400">
                <a:latin typeface="Comic Sans MS"/>
              </a:rPr>
              <a:t>English 113, History 113 etc.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sz="1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>
                <a:latin typeface="Comic Sans MS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endParaRPr lang="en-US" sz="140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6997" y="6041363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450"/>
              </a:spcAft>
            </a:pPr>
            <a:fld id="{8471F637-F310-4B0D-999C-BADCFC4DD563}" type="slidenum">
              <a:rPr lang="en-US">
                <a:solidFill>
                  <a:prstClr val="black"/>
                </a:solidFill>
              </a:rPr>
              <a:pPr>
                <a:spcAft>
                  <a:spcPts val="45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F5276-EDCE-FC01-6206-A67CC4D4C399}"/>
              </a:ext>
            </a:extLst>
          </p:cNvPr>
          <p:cNvSpPr txBox="1"/>
          <p:nvPr/>
        </p:nvSpPr>
        <p:spPr>
          <a:xfrm>
            <a:off x="5276399" y="2050230"/>
            <a:ext cx="8127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57C54-DADB-4BF0-2AD4-06B8FA6CD50E}"/>
              </a:ext>
            </a:extLst>
          </p:cNvPr>
          <p:cNvSpPr txBox="1"/>
          <p:nvPr/>
        </p:nvSpPr>
        <p:spPr>
          <a:xfrm>
            <a:off x="5903452" y="2050595"/>
            <a:ext cx="390645" cy="646331"/>
          </a:xfrm>
          <a:prstGeom prst="rect">
            <a:avLst/>
          </a:prstGeom>
          <a:solidFill>
            <a:srgbClr val="F72DE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48F9E-156B-F548-6B3F-C5DA0F003CBC}"/>
              </a:ext>
            </a:extLst>
          </p:cNvPr>
          <p:cNvSpPr txBox="1"/>
          <p:nvPr/>
        </p:nvSpPr>
        <p:spPr>
          <a:xfrm>
            <a:off x="3717699" y="2050914"/>
            <a:ext cx="1745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prstClr val="black"/>
                </a:solidFill>
                <a:latin typeface="Trebuchet MS" panose="020B0603020202020204"/>
              </a:rPr>
              <a:t>English 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3F0CB76-3CDF-4888-5A56-F8E7EE8307AD}"/>
              </a:ext>
            </a:extLst>
          </p:cNvPr>
          <p:cNvSpPr/>
          <p:nvPr/>
        </p:nvSpPr>
        <p:spPr>
          <a:xfrm rot="21240000">
            <a:off x="4951033" y="1406152"/>
            <a:ext cx="1121431" cy="531963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black"/>
                </a:solidFill>
                <a:latin typeface="Trebuchet MS" panose="020B0603020202020204"/>
              </a:rPr>
              <a:t>Grade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EE5C97-37FC-BBA9-6068-110C4D47782D}"/>
              </a:ext>
            </a:extLst>
          </p:cNvPr>
          <p:cNvSpPr/>
          <p:nvPr/>
        </p:nvSpPr>
        <p:spPr>
          <a:xfrm rot="-540000">
            <a:off x="6224298" y="2614375"/>
            <a:ext cx="1207698" cy="546339"/>
          </a:xfrm>
          <a:prstGeom prst="roundRect">
            <a:avLst/>
          </a:prstGeom>
          <a:solidFill>
            <a:srgbClr val="F72D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black"/>
                </a:solidFill>
                <a:latin typeface="Trebuchet MS" panose="020B0603020202020204"/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60922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prstClr val="white"/>
                </a:solidFill>
                <a:latin typeface="Trebuchet MS" panose="020B0603020202020204"/>
              </a:endParaRPr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AFBF4-9B85-A2A0-A144-D007854F4947}"/>
              </a:ext>
            </a:extLst>
          </p:cNvPr>
          <p:cNvSpPr txBox="1"/>
          <p:nvPr/>
        </p:nvSpPr>
        <p:spPr>
          <a:xfrm>
            <a:off x="2489200" y="609601"/>
            <a:ext cx="7648121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5FCBEF"/>
                </a:solidFill>
                <a:latin typeface="Trebuchet MS" panose="020B0603020202020204"/>
              </a:rPr>
              <a:t>Challenge for Credit – Fast Track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001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331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6853E5-BA3A-327F-CC5F-09B968534F45}"/>
              </a:ext>
            </a:extLst>
          </p:cNvPr>
          <p:cNvGraphicFramePr>
            <a:graphicFrameLocks noGrp="1"/>
          </p:cNvGraphicFramePr>
          <p:nvPr/>
        </p:nvGraphicFramePr>
        <p:xfrm>
          <a:off x="3175953" y="1481441"/>
          <a:ext cx="5641064" cy="44252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08694">
                  <a:extLst>
                    <a:ext uri="{9D8B030D-6E8A-4147-A177-3AD203B41FA5}">
                      <a16:colId xmlns:a16="http://schemas.microsoft.com/office/drawing/2014/main" val="2340649962"/>
                    </a:ext>
                  </a:extLst>
                </a:gridCol>
                <a:gridCol w="2432370">
                  <a:extLst>
                    <a:ext uri="{9D8B030D-6E8A-4147-A177-3AD203B41FA5}">
                      <a16:colId xmlns:a16="http://schemas.microsoft.com/office/drawing/2014/main" val="3269935321"/>
                    </a:ext>
                  </a:extLst>
                </a:gridCol>
              </a:tblGrid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completion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 a “Pass” Credit Equivalent of: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02405927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Imagine NB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3130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and 2 (E or FI)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815332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Scout Exploration Activity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74088700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Duke of Edinburgh Award – Young Canadians Challenge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37350255"/>
                  </a:ext>
                </a:extLst>
              </a:tr>
              <a:tr h="21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Level 4 Cadet Training (in Air, Army, or Sea)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Outdoor Education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82178276"/>
                  </a:ext>
                </a:extLst>
              </a:tr>
              <a:tr h="604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101/Fundamentals Level Coaching Certification</a:t>
                      </a:r>
                      <a:endParaRPr lang="en-US" sz="13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(Competition or Instruction Stream)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89383616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National Lifesaving Society Certification (NLS)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4027454842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Swim or Lifesaving Instructor Certification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Leadership Through Physical Education 120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164573697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Junior Achievement ‘Company Program’ Certificate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Entrepreneurship 110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395451184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immersion program of Université Sainte-Anne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Techniques de communication orale 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1326787858"/>
                  </a:ext>
                </a:extLst>
              </a:tr>
              <a:tr h="411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Girl Guides of Canada Trail Blazer Gold Award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Interest Course 1 OR 2</a:t>
                      </a:r>
                      <a:endParaRPr lang="en-US" sz="1300">
                        <a:effectLst/>
                        <a:latin typeface="CG Times (WN)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708" marR="73708" marT="0" marB="0"/>
                </a:tc>
                <a:extLst>
                  <a:ext uri="{0D108BD9-81ED-4DB2-BD59-A6C34878D82A}">
                    <a16:rowId xmlns:a16="http://schemas.microsoft.com/office/drawing/2014/main" val="24178159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EABCA0-262A-98F7-0D03-DFAF3A5B6D8F}"/>
              </a:ext>
            </a:extLst>
          </p:cNvPr>
          <p:cNvSpPr txBox="1"/>
          <p:nvPr/>
        </p:nvSpPr>
        <p:spPr>
          <a:xfrm>
            <a:off x="2637934" y="6173286"/>
            <a:ext cx="608262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n-US" sz="1440">
                <a:solidFill>
                  <a:prstClr val="black"/>
                </a:solidFill>
                <a:latin typeface="Trebuchet MS" panose="020B0603020202020204"/>
              </a:rPr>
              <a:t>See page 3 of the course guide for a complete list of fast-track credits.</a:t>
            </a:r>
            <a:endParaRPr lang="en-US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438815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CF35CAFBC7847ABC73A769D133951" ma:contentTypeVersion="10" ma:contentTypeDescription="Create a new document." ma:contentTypeScope="" ma:versionID="0d24e39ed97df0e1c405cc4341a2b64b">
  <xsd:schema xmlns:xsd="http://www.w3.org/2001/XMLSchema" xmlns:xs="http://www.w3.org/2001/XMLSchema" xmlns:p="http://schemas.microsoft.com/office/2006/metadata/properties" xmlns:ns2="b594dac1-fe81-400f-b5d2-97a23eb72875" xmlns:ns3="40d334c7-4f2b-412a-8ed7-e0729fd80b43" targetNamespace="http://schemas.microsoft.com/office/2006/metadata/properties" ma:root="true" ma:fieldsID="73da68d3ff38e16094a5518c6cc0a152" ns2:_="" ns3:_="">
    <xsd:import namespace="b594dac1-fe81-400f-b5d2-97a23eb72875"/>
    <xsd:import namespace="40d334c7-4f2b-412a-8ed7-e0729fd80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dac1-fe81-400f-b5d2-97a23eb72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334c7-4f2b-412a-8ed7-e0729fd80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881E42-5CC5-4729-B009-A5BC6BDA78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5132F-1B86-4B4D-8456-421DAA223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94dac1-fe81-400f-b5d2-97a23eb72875"/>
    <ds:schemaRef ds:uri="40d334c7-4f2b-412a-8ed7-e0729fd8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D64672-54D9-4881-A2A6-EC0A67A975F7}">
  <ds:schemaRefs>
    <ds:schemaRef ds:uri="http://purl.org/dc/terms/"/>
    <ds:schemaRef ds:uri="http://schemas.microsoft.com/office/2006/documentManagement/types"/>
    <ds:schemaRef ds:uri="http://purl.org/dc/elements/1.1/"/>
    <ds:schemaRef ds:uri="b594dac1-fe81-400f-b5d2-97a23eb72875"/>
    <ds:schemaRef ds:uri="http://schemas.openxmlformats.org/package/2006/metadata/core-properties"/>
    <ds:schemaRef ds:uri="40d334c7-4f2b-412a-8ed7-e0729fd80b43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4905</TotalTime>
  <Words>808</Words>
  <Application>Microsoft Office PowerPoint</Application>
  <PresentationFormat>Widescreen</PresentationFormat>
  <Paragraphs>145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Cambria</vt:lpstr>
      <vt:lpstr>CG Times (WN)</vt:lpstr>
      <vt:lpstr>Comic Sans MS</vt:lpstr>
      <vt:lpstr>Constantia</vt:lpstr>
      <vt:lpstr>Courier New</vt:lpstr>
      <vt:lpstr>Gill Sans MT</vt:lpstr>
      <vt:lpstr>Trebuchet MS</vt:lpstr>
      <vt:lpstr>Verdana</vt:lpstr>
      <vt:lpstr>Wingdings 2</vt:lpstr>
      <vt:lpstr>Wingdings 3</vt:lpstr>
      <vt:lpstr>Facet</vt:lpstr>
      <vt:lpstr>1_Facet</vt:lpstr>
      <vt:lpstr>Flow</vt:lpstr>
      <vt:lpstr>Entering Grade 11​ </vt:lpstr>
      <vt:lpstr>Graduation Requirements</vt:lpstr>
      <vt:lpstr>Required Grade 11 Courses</vt:lpstr>
      <vt:lpstr>Required Humanities (choose one of…)</vt:lpstr>
      <vt:lpstr>Required Science (choose at least one of…)</vt:lpstr>
      <vt:lpstr>Language Arts &amp; Languages </vt:lpstr>
      <vt:lpstr>Choose Electives from the Core Clusters</vt:lpstr>
      <vt:lpstr>Course Levels</vt:lpstr>
      <vt:lpstr>PowerPoint Presentation</vt:lpstr>
      <vt:lpstr>Math Pathways and Post Secondary Plans</vt:lpstr>
      <vt:lpstr>Math Pathways and Post Secondary Plans</vt:lpstr>
      <vt:lpstr>Special Programs</vt:lpstr>
      <vt:lpstr>REMINDER</vt:lpstr>
      <vt:lpstr>Choosing Courses</vt:lpstr>
      <vt:lpstr>Questions?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nbdoe</dc:creator>
  <cp:lastModifiedBy>Gatto, Tracy     (ASD-W)</cp:lastModifiedBy>
  <cp:revision>439</cp:revision>
  <dcterms:created xsi:type="dcterms:W3CDTF">2007-02-13T23:57:56Z</dcterms:created>
  <dcterms:modified xsi:type="dcterms:W3CDTF">2026-02-24T21:51:03Z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0x010100360CF35CAFBC7847ABC73A769D133951</vt:lpwstr>
  </property>
</Properties>
</file>