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8" r:id="rId1"/>
  </p:sldMasterIdLst>
  <p:notesMasterIdLst>
    <p:notesMasterId r:id="rId13"/>
  </p:notesMasterIdLst>
  <p:handoutMasterIdLst>
    <p:handoutMasterId r:id="rId14"/>
  </p:handoutMasterIdLst>
  <p:sldIdLst>
    <p:sldId id="258" r:id="rId2"/>
    <p:sldId id="259" r:id="rId3"/>
    <p:sldId id="260" r:id="rId4"/>
    <p:sldId id="261" r:id="rId5"/>
    <p:sldId id="262" r:id="rId6"/>
    <p:sldId id="263" r:id="rId7"/>
    <p:sldId id="264" r:id="rId8"/>
    <p:sldId id="265" r:id="rId9"/>
    <p:sldId id="266" r:id="rId10"/>
    <p:sldId id="268" r:id="rId11"/>
    <p:sldId id="269" r:id="rId12"/>
  </p:sldIdLst>
  <p:sldSz cx="12188825"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945">
          <p15:clr>
            <a:srgbClr val="A4A3A4"/>
          </p15:clr>
        </p15:guide>
        <p15:guide id="3" orient="horz" pos="3888">
          <p15:clr>
            <a:srgbClr val="A4A3A4"/>
          </p15:clr>
        </p15:guide>
        <p15:guide id="4" orient="horz" pos="192">
          <p15:clr>
            <a:srgbClr val="A4A3A4"/>
          </p15:clr>
        </p15:guide>
        <p15:guide id="5" orient="horz" pos="1072">
          <p15:clr>
            <a:srgbClr val="A4A3A4"/>
          </p15:clr>
        </p15:guide>
        <p15:guide id="6" pos="3839">
          <p15:clr>
            <a:srgbClr val="A4A3A4"/>
          </p15:clr>
        </p15:guide>
        <p15:guide id="7" pos="704">
          <p15:clr>
            <a:srgbClr val="A4A3A4"/>
          </p15:clr>
        </p15:guide>
        <p15:guide id="8" pos="7102">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6182" autoAdjust="0"/>
  </p:normalViewPr>
  <p:slideViewPr>
    <p:cSldViewPr showGuides="1">
      <p:cViewPr varScale="1">
        <p:scale>
          <a:sx n="95" d="100"/>
          <a:sy n="95" d="100"/>
        </p:scale>
        <p:origin x="206" y="62"/>
      </p:cViewPr>
      <p:guideLst>
        <p:guide orient="horz" pos="2160"/>
        <p:guide orient="horz" pos="945"/>
        <p:guide orient="horz" pos="3888"/>
        <p:guide orient="horz" pos="192"/>
        <p:guide orient="horz" pos="1072"/>
        <p:guide pos="3839"/>
        <p:guide pos="704"/>
        <p:guide pos="7102"/>
      </p:guideLst>
    </p:cSldViewPr>
  </p:slideViewPr>
  <p:outlineViewPr>
    <p:cViewPr>
      <p:scale>
        <a:sx n="33" d="100"/>
        <a:sy n="33" d="100"/>
      </p:scale>
      <p:origin x="0" y="-2886"/>
    </p:cViewPr>
  </p:outlineViewPr>
  <p:notesTextViewPr>
    <p:cViewPr>
      <p:scale>
        <a:sx n="3" d="2"/>
        <a:sy n="3" d="2"/>
      </p:scale>
      <p:origin x="0" y="0"/>
    </p:cViewPr>
  </p:notesTextViewPr>
  <p:notesViewPr>
    <p:cSldViewPr>
      <p:cViewPr varScale="1">
        <p:scale>
          <a:sx n="79" d="100"/>
          <a:sy n="79" d="100"/>
        </p:scale>
        <p:origin x="3198" y="9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ugh, Michelle    (ASD-W)" userId="341c274f-c256-424a-8f9f-5ca767f84be3" providerId="ADAL" clId="{FBC91D5D-D0E4-4A1C-B6BC-688CE1D62E41}"/>
    <pc:docChg chg="undo custSel modSld">
      <pc:chgData name="Pugh, Michelle    (ASD-W)" userId="341c274f-c256-424a-8f9f-5ca767f84be3" providerId="ADAL" clId="{FBC91D5D-D0E4-4A1C-B6BC-688CE1D62E41}" dt="2026-10-26T20:57:58.057" v="335" actId="20577"/>
      <pc:docMkLst>
        <pc:docMk/>
      </pc:docMkLst>
      <pc:sldChg chg="modSp mod">
        <pc:chgData name="Pugh, Michelle    (ASD-W)" userId="341c274f-c256-424a-8f9f-5ca767f84be3" providerId="ADAL" clId="{FBC91D5D-D0E4-4A1C-B6BC-688CE1D62E41}" dt="2026-10-26T20:57:58.057" v="335" actId="20577"/>
        <pc:sldMkLst>
          <pc:docMk/>
          <pc:sldMk cId="840374242" sldId="260"/>
        </pc:sldMkLst>
        <pc:spChg chg="mod">
          <ac:chgData name="Pugh, Michelle    (ASD-W)" userId="341c274f-c256-424a-8f9f-5ca767f84be3" providerId="ADAL" clId="{FBC91D5D-D0E4-4A1C-B6BC-688CE1D62E41}" dt="2026-10-26T20:57:58.057" v="335" actId="20577"/>
          <ac:spMkLst>
            <pc:docMk/>
            <pc:sldMk cId="840374242" sldId="260"/>
            <ac:spMk id="5" creationId="{577E5EEE-67CD-A559-842D-3AD219688A22}"/>
          </ac:spMkLst>
        </pc:spChg>
      </pc:sldChg>
      <pc:sldChg chg="modSp mod">
        <pc:chgData name="Pugh, Michelle    (ASD-W)" userId="341c274f-c256-424a-8f9f-5ca767f84be3" providerId="ADAL" clId="{FBC91D5D-D0E4-4A1C-B6BC-688CE1D62E41}" dt="2026-10-26T20:52:51.963" v="129" actId="20577"/>
        <pc:sldMkLst>
          <pc:docMk/>
          <pc:sldMk cId="4003618854" sldId="264"/>
        </pc:sldMkLst>
        <pc:spChg chg="mod">
          <ac:chgData name="Pugh, Michelle    (ASD-W)" userId="341c274f-c256-424a-8f9f-5ca767f84be3" providerId="ADAL" clId="{FBC91D5D-D0E4-4A1C-B6BC-688CE1D62E41}" dt="2026-10-26T20:52:51.963" v="129" actId="20577"/>
          <ac:spMkLst>
            <pc:docMk/>
            <pc:sldMk cId="4003618854" sldId="264"/>
            <ac:spMk id="3" creationId="{00000000-0000-0000-0000-000000000000}"/>
          </ac:spMkLst>
        </pc:spChg>
      </pc:sldChg>
      <pc:sldChg chg="modSp mod">
        <pc:chgData name="Pugh, Michelle    (ASD-W)" userId="341c274f-c256-424a-8f9f-5ca767f84be3" providerId="ADAL" clId="{FBC91D5D-D0E4-4A1C-B6BC-688CE1D62E41}" dt="2026-10-26T20:54:52.845" v="222" actId="6549"/>
        <pc:sldMkLst>
          <pc:docMk/>
          <pc:sldMk cId="1960385154" sldId="266"/>
        </pc:sldMkLst>
        <pc:spChg chg="mod">
          <ac:chgData name="Pugh, Michelle    (ASD-W)" userId="341c274f-c256-424a-8f9f-5ca767f84be3" providerId="ADAL" clId="{FBC91D5D-D0E4-4A1C-B6BC-688CE1D62E41}" dt="2026-10-26T20:54:52.845" v="222" actId="6549"/>
          <ac:spMkLst>
            <pc:docMk/>
            <pc:sldMk cId="1960385154" sldId="266"/>
            <ac:spMk id="3" creationId="{F972B694-354A-3750-4F9F-3E0364336AA4}"/>
          </ac:spMkLst>
        </pc:spChg>
      </pc:sldChg>
      <pc:sldChg chg="modSp mod">
        <pc:chgData name="Pugh, Michelle    (ASD-W)" userId="341c274f-c256-424a-8f9f-5ca767f84be3" providerId="ADAL" clId="{FBC91D5D-D0E4-4A1C-B6BC-688CE1D62E41}" dt="2026-10-26T20:55:55.693" v="304" actId="27636"/>
        <pc:sldMkLst>
          <pc:docMk/>
          <pc:sldMk cId="2832996927" sldId="268"/>
        </pc:sldMkLst>
        <pc:spChg chg="mod">
          <ac:chgData name="Pugh, Michelle    (ASD-W)" userId="341c274f-c256-424a-8f9f-5ca767f84be3" providerId="ADAL" clId="{FBC91D5D-D0E4-4A1C-B6BC-688CE1D62E41}" dt="2026-10-26T20:55:55.693" v="304" actId="27636"/>
          <ac:spMkLst>
            <pc:docMk/>
            <pc:sldMk cId="2832996927" sldId="268"/>
            <ac:spMk id="3" creationId="{2F792C51-9B86-51DC-892E-8B832223BEB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a:solidFill>
                <a:schemeClr val="tx2"/>
              </a:solidFill>
            </a:endParaRPr>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E973C59C-4E16-4A64-A766-34DB213E11B3}" type="datetimeFigureOut">
              <a:rPr lang="en-US">
                <a:solidFill>
                  <a:schemeClr val="tx2"/>
                </a:solidFill>
              </a:rPr>
              <a:t>10/26/2026</a:t>
            </a:fld>
            <a:endParaRPr>
              <a:solidFill>
                <a:schemeClr val="tx2"/>
              </a:solidFill>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a:solidFill>
                <a:schemeClr val="tx2"/>
              </a:solidFill>
            </a:endParaRP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CFD77566-CD65-4859-9FA1-43956DC85B8C}" type="slidenum">
              <a:rPr>
                <a:solidFill>
                  <a:schemeClr val="tx2"/>
                </a:solidFill>
              </a:rPr>
              <a:t>‹#›</a:t>
            </a:fld>
            <a:endParaRPr>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solidFill>
                  <a:schemeClr val="tx2"/>
                </a:solidFill>
              </a:defRPr>
            </a:lvl1pPr>
          </a:lstStyle>
          <a:p>
            <a:endParaRPr/>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tx2"/>
                </a:solidFill>
              </a:defRPr>
            </a:lvl1pPr>
          </a:lstStyle>
          <a:p>
            <a:fld id="{F95CF31C-F757-429C-A789-86504F04C3BE}" type="datetimeFigureOut">
              <a:rPr lang="en-US"/>
              <a:pPr/>
              <a:t>10/26/2026</a:t>
            </a:fld>
            <a:endParaRPr/>
          </a:p>
        </p:txBody>
      </p:sp>
      <p:sp>
        <p:nvSpPr>
          <p:cNvPr id="4" name="Slide Image Placeholder 3"/>
          <p:cNvSpPr>
            <a:spLocks noGrp="1" noRot="1" noChangeAspect="1"/>
          </p:cNvSpPr>
          <p:nvPr>
            <p:ph type="sldImg" idx="2"/>
          </p:nvPr>
        </p:nvSpPr>
        <p:spPr>
          <a:xfrm>
            <a:off x="407988" y="696913"/>
            <a:ext cx="6194425" cy="34861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tx2"/>
                </a:solidFill>
              </a:defRPr>
            </a:lvl1pPr>
          </a:lstStyle>
          <a:p>
            <a:endParaRP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tx2"/>
                </a:solidFill>
              </a:defRPr>
            </a:lvl1pPr>
          </a:lstStyle>
          <a:p>
            <a:fld id="{B8796F01-7154-41E0-B48B-A6921757531A}" type="slidenum">
              <a:rPr/>
              <a:pPr/>
              <a:t>‹#›</a:t>
            </a:fld>
            <a:endParaRPr/>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BBF81A0-ADA6-4623-BE4F-40CFB8BBCB3D}" type="slidenum">
              <a:rPr lang="en-US" smtClean="0"/>
              <a:t>1</a:t>
            </a:fld>
            <a:endParaRPr lang="en-US"/>
          </a:p>
        </p:txBody>
      </p:sp>
    </p:spTree>
    <p:extLst>
      <p:ext uri="{BB962C8B-B14F-4D97-AF65-F5344CB8AC3E}">
        <p14:creationId xmlns:p14="http://schemas.microsoft.com/office/powerpoint/2010/main" val="2855903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88825"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CA"/>
            </a:p>
          </p:txBody>
        </p:sp>
      </p:grpSp>
      <p:sp>
        <p:nvSpPr>
          <p:cNvPr id="2" name="Title 1"/>
          <p:cNvSpPr>
            <a:spLocks noGrp="1"/>
          </p:cNvSpPr>
          <p:nvPr>
            <p:ph type="ctrTitle"/>
          </p:nvPr>
        </p:nvSpPr>
        <p:spPr>
          <a:xfrm>
            <a:off x="1154654" y="2099733"/>
            <a:ext cx="8823360" cy="2677648"/>
          </a:xfrm>
        </p:spPr>
        <p:txBody>
          <a:bodyPr anchor="b"/>
          <a:lstStyle>
            <a:lvl1pPr>
              <a:defRPr sz="5398"/>
            </a:lvl1pPr>
          </a:lstStyle>
          <a:p>
            <a:r>
              <a:rPr lang="en-US"/>
              <a:t>Click to edit Master title style</a:t>
            </a:r>
            <a:endParaRPr lang="en-US" dirty="0"/>
          </a:p>
        </p:txBody>
      </p:sp>
      <p:sp>
        <p:nvSpPr>
          <p:cNvPr id="3" name="Subtitle 2"/>
          <p:cNvSpPr>
            <a:spLocks noGrp="1"/>
          </p:cNvSpPr>
          <p:nvPr>
            <p:ph type="subTitle" idx="1"/>
          </p:nvPr>
        </p:nvSpPr>
        <p:spPr bwMode="gray">
          <a:xfrm>
            <a:off x="1154654" y="4777380"/>
            <a:ext cx="8823360" cy="861420"/>
          </a:xfrm>
        </p:spPr>
        <p:txBody>
          <a:bodyPr anchor="t"/>
          <a:lstStyle>
            <a:lvl1pPr marL="0" indent="0" algn="l">
              <a:buNone/>
              <a:defRPr cap="all">
                <a:solidFill>
                  <a:schemeClr val="accent1">
                    <a:lumMod val="60000"/>
                    <a:lumOff val="40000"/>
                  </a:schemeClr>
                </a:solidFill>
              </a:defRPr>
            </a:lvl1pPr>
            <a:lvl2pPr marL="457063" indent="0" algn="ctr">
              <a:buNone/>
              <a:defRPr>
                <a:solidFill>
                  <a:schemeClr val="tx1">
                    <a:tint val="75000"/>
                  </a:schemeClr>
                </a:solidFill>
              </a:defRPr>
            </a:lvl2pPr>
            <a:lvl3pPr marL="914126" indent="0" algn="ctr">
              <a:buNone/>
              <a:defRPr>
                <a:solidFill>
                  <a:schemeClr val="tx1">
                    <a:tint val="75000"/>
                  </a:schemeClr>
                </a:solidFill>
              </a:defRPr>
            </a:lvl3pPr>
            <a:lvl4pPr marL="1371189" indent="0" algn="ctr">
              <a:buNone/>
              <a:defRPr>
                <a:solidFill>
                  <a:schemeClr val="tx1">
                    <a:tint val="75000"/>
                  </a:schemeClr>
                </a:solidFill>
              </a:defRPr>
            </a:lvl4pPr>
            <a:lvl5pPr marL="1828251" indent="0" algn="ctr">
              <a:buNone/>
              <a:defRPr>
                <a:solidFill>
                  <a:schemeClr val="tx1">
                    <a:tint val="75000"/>
                  </a:schemeClr>
                </a:solidFill>
              </a:defRPr>
            </a:lvl5pPr>
            <a:lvl6pPr marL="2285314" indent="0" algn="ctr">
              <a:buNone/>
              <a:defRPr>
                <a:solidFill>
                  <a:schemeClr val="tx1">
                    <a:tint val="75000"/>
                  </a:schemeClr>
                </a:solidFill>
              </a:defRPr>
            </a:lvl6pPr>
            <a:lvl7pPr marL="2742377" indent="0" algn="ctr">
              <a:buNone/>
              <a:defRPr>
                <a:solidFill>
                  <a:schemeClr val="tx1">
                    <a:tint val="75000"/>
                  </a:schemeClr>
                </a:solidFill>
              </a:defRPr>
            </a:lvl7pPr>
            <a:lvl8pPr marL="3199440" indent="0" algn="ctr">
              <a:buNone/>
              <a:defRPr>
                <a:solidFill>
                  <a:schemeClr val="tx1">
                    <a:tint val="75000"/>
                  </a:schemeClr>
                </a:solidFill>
              </a:defRPr>
            </a:lvl8pPr>
            <a:lvl9pPr marL="3656503"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6210" y="1792264"/>
            <a:ext cx="990599" cy="304720"/>
          </a:xfrm>
        </p:spPr>
        <p:txBody>
          <a:bodyPr anchor="t"/>
          <a:lstStyle>
            <a:lvl1pPr algn="l">
              <a:defRPr b="0" i="0">
                <a:solidFill>
                  <a:schemeClr val="bg1">
                    <a:alpha val="60000"/>
                  </a:schemeClr>
                </a:solidFill>
              </a:defRPr>
            </a:lvl1pPr>
          </a:lstStyle>
          <a:p>
            <a:fld id="{42E3C847-D284-421D-B330-2D43513B0F9C}" type="datetime1">
              <a:rPr lang="en-US" smtClean="0"/>
              <a:t>10/26/2026</a:t>
            </a:fld>
            <a:endParaRPr lang="en-US"/>
          </a:p>
        </p:txBody>
      </p:sp>
      <p:sp>
        <p:nvSpPr>
          <p:cNvPr id="5" name="Footer Placeholder 4"/>
          <p:cNvSpPr>
            <a:spLocks noGrp="1"/>
          </p:cNvSpPr>
          <p:nvPr>
            <p:ph type="ftr" sz="quarter" idx="11"/>
          </p:nvPr>
        </p:nvSpPr>
        <p:spPr bwMode="gray">
          <a:xfrm rot="5400000">
            <a:off x="8949143" y="3227872"/>
            <a:ext cx="3859795" cy="304722"/>
          </a:xfrm>
        </p:spPr>
        <p:txBody>
          <a:bodyPr/>
          <a:lstStyle>
            <a:lvl1pPr>
              <a:defRPr b="0" i="0">
                <a:solidFill>
                  <a:schemeClr val="bg1">
                    <a:alpha val="60000"/>
                  </a:schemeClr>
                </a:solidFill>
              </a:defRPr>
            </a:lvl1pPr>
          </a:lstStyle>
          <a:p>
            <a:r>
              <a:rPr lang="en-US"/>
              <a:t>Add a footer</a:t>
            </a:r>
            <a:endParaRPr lang="en-US" dirty="0"/>
          </a:p>
        </p:txBody>
      </p:sp>
      <p:sp>
        <p:nvSpPr>
          <p:cNvPr id="11" name="Rectangle 10"/>
          <p:cNvSpPr/>
          <p:nvPr/>
        </p:nvSpPr>
        <p:spPr>
          <a:xfrm>
            <a:off x="10435094" y="0"/>
            <a:ext cx="685621"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2" name="Slide Number Placeholder 5"/>
          <p:cNvSpPr>
            <a:spLocks noGrp="1"/>
          </p:cNvSpPr>
          <p:nvPr>
            <p:ph type="sldNum" sz="quarter" idx="12"/>
          </p:nvPr>
        </p:nvSpPr>
        <p:spPr>
          <a:xfrm>
            <a:off x="10349844" y="295730"/>
            <a:ext cx="837981" cy="767687"/>
          </a:xfrm>
        </p:spPr>
        <p:txBody>
          <a:bodyPr/>
          <a:lstStyle/>
          <a:p>
            <a:fld id="{EB37DED6-D4C7-42EE-AB49-D2E39E64FDE4}" type="slidenum">
              <a:rPr lang="en-US" smtClean="0"/>
              <a:pPr/>
              <a:t>‹#›</a:t>
            </a:fld>
            <a:endParaRPr lang="en-US"/>
          </a:p>
        </p:txBody>
      </p:sp>
      <p:grpSp>
        <p:nvGrpSpPr>
          <p:cNvPr id="6" name="Group 5" descr="Stack of books">
            <a:extLst>
              <a:ext uri="{FF2B5EF4-FFF2-40B4-BE49-F238E27FC236}">
                <a16:creationId xmlns:a16="http://schemas.microsoft.com/office/drawing/2014/main" id="{0C6F5028-9B2B-700C-D7C5-B5084AAD2D0F}"/>
              </a:ext>
            </a:extLst>
          </p:cNvPr>
          <p:cNvGrpSpPr/>
          <p:nvPr userDrawn="1"/>
        </p:nvGrpSpPr>
        <p:grpSpPr>
          <a:xfrm>
            <a:off x="0" y="0"/>
            <a:ext cx="12190572" cy="6858000"/>
            <a:chOff x="0" y="0"/>
            <a:chExt cx="12190572" cy="6858000"/>
          </a:xfrm>
        </p:grpSpPr>
        <p:sp>
          <p:nvSpPr>
            <p:cNvPr id="8" name="Rectangle 7">
              <a:extLst>
                <a:ext uri="{FF2B5EF4-FFF2-40B4-BE49-F238E27FC236}">
                  <a16:creationId xmlns:a16="http://schemas.microsoft.com/office/drawing/2014/main" id="{2B8B13E9-1E9B-A17C-5BAD-C956C98F7A0B}"/>
                </a:ext>
              </a:extLst>
            </p:cNvPr>
            <p:cNvSpPr/>
            <p:nvPr/>
          </p:nvSpPr>
          <p:spPr>
            <a:xfrm>
              <a:off x="1620" y="0"/>
              <a:ext cx="12188952" cy="6858000"/>
            </a:xfrm>
            <a:prstGeom prst="rect">
              <a:avLst/>
            </a:prstGeom>
            <a:gradFill flip="none" rotWithShape="1">
              <a:gsLst>
                <a:gs pos="0">
                  <a:schemeClr val="accent1">
                    <a:lumMod val="50000"/>
                  </a:schemeClr>
                </a:gs>
                <a:gs pos="58000">
                  <a:schemeClr val="accent1">
                    <a:lumMod val="40000"/>
                    <a:lumOff val="60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grpSp>
          <p:nvGrpSpPr>
            <p:cNvPr id="13" name="Group 12">
              <a:extLst>
                <a:ext uri="{FF2B5EF4-FFF2-40B4-BE49-F238E27FC236}">
                  <a16:creationId xmlns:a16="http://schemas.microsoft.com/office/drawing/2014/main" id="{F8BE1388-D070-D15A-095D-B9387F3F6EB8}"/>
                </a:ext>
              </a:extLst>
            </p:cNvPr>
            <p:cNvGrpSpPr/>
            <p:nvPr/>
          </p:nvGrpSpPr>
          <p:grpSpPr>
            <a:xfrm>
              <a:off x="0" y="0"/>
              <a:ext cx="4726044" cy="6858000"/>
              <a:chOff x="0" y="0"/>
              <a:chExt cx="4726044" cy="6858000"/>
            </a:xfrm>
          </p:grpSpPr>
          <p:pic>
            <p:nvPicPr>
              <p:cNvPr id="14" name="Picture 13" descr="Stack of books">
                <a:extLst>
                  <a:ext uri="{FF2B5EF4-FFF2-40B4-BE49-F238E27FC236}">
                    <a16:creationId xmlns:a16="http://schemas.microsoft.com/office/drawing/2014/main" id="{F180AC99-85D7-2314-175F-F1514B8EB4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91594" cy="6858000"/>
              </a:xfrm>
              <a:prstGeom prst="rect">
                <a:avLst/>
              </a:prstGeom>
            </p:spPr>
          </p:pic>
          <p:sp>
            <p:nvSpPr>
              <p:cNvPr id="15" name="Rectangle 14">
                <a:extLst>
                  <a:ext uri="{FF2B5EF4-FFF2-40B4-BE49-F238E27FC236}">
                    <a16:creationId xmlns:a16="http://schemas.microsoft.com/office/drawing/2014/main" id="{B00168BC-0392-636D-EABD-4026365C1854}"/>
                  </a:ext>
                </a:extLst>
              </p:cNvPr>
              <p:cNvSpPr/>
              <p:nvPr/>
            </p:nvSpPr>
            <p:spPr>
              <a:xfrm>
                <a:off x="4588884" y="0"/>
                <a:ext cx="13716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9829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654" y="2603500"/>
            <a:ext cx="8823361"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85147-19A6-4970-A04E-ED9B1D83C0F1}" type="datetime1">
              <a:rPr lang="en-US" smtClean="0"/>
              <a:t>10/26/2026</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DA60BA0E-20D0-4E7C-B286-26C960A6788F}" type="slidenum">
              <a:rPr lang="en-US" smtClean="0"/>
              <a:t>‹#›</a:t>
            </a:fld>
            <a:endParaRPr lang="en-US"/>
          </a:p>
        </p:txBody>
      </p:sp>
    </p:spTree>
    <p:extLst>
      <p:ext uri="{BB962C8B-B14F-4D97-AF65-F5344CB8AC3E}">
        <p14:creationId xmlns:p14="http://schemas.microsoft.com/office/powerpoint/2010/main" val="594786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88825"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654" y="2677645"/>
            <a:ext cx="4349892" cy="2283824"/>
          </a:xfrm>
        </p:spPr>
        <p:txBody>
          <a:bodyPr anchor="ctr"/>
          <a:lstStyle>
            <a:lvl1pPr algn="l">
              <a:defRPr sz="3999" b="0" cap="none"/>
            </a:lvl1pPr>
          </a:lstStyle>
          <a:p>
            <a:r>
              <a:rPr lang="en-US"/>
              <a:t>Click to edit Master title style</a:t>
            </a:r>
            <a:endParaRPr lang="en-US" dirty="0"/>
          </a:p>
        </p:txBody>
      </p:sp>
      <p:sp>
        <p:nvSpPr>
          <p:cNvPr id="3" name="Text Placeholder 2"/>
          <p:cNvSpPr>
            <a:spLocks noGrp="1"/>
          </p:cNvSpPr>
          <p:nvPr>
            <p:ph type="body" idx="1"/>
          </p:nvPr>
        </p:nvSpPr>
        <p:spPr>
          <a:xfrm>
            <a:off x="6893764" y="2677644"/>
            <a:ext cx="3756566" cy="2283824"/>
          </a:xfrm>
        </p:spPr>
        <p:txBody>
          <a:bodyPr anchor="ctr"/>
          <a:lstStyle>
            <a:lvl1pPr marL="0" indent="0" algn="l">
              <a:buNone/>
              <a:defRPr sz="1999" cap="all">
                <a:solidFill>
                  <a:schemeClr val="accent1">
                    <a:lumMod val="60000"/>
                    <a:lumOff val="40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F41008-E89D-49CD-9BF4-E6F3FE09F7AC}" type="datetime1">
              <a:rPr lang="en-US" smtClean="0"/>
              <a:t>10/26/2026</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16" name="Rectangle 15"/>
          <p:cNvSpPr/>
          <p:nvPr/>
        </p:nvSpPr>
        <p:spPr>
          <a:xfrm>
            <a:off x="10435094" y="0"/>
            <a:ext cx="685621"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B37DED6-D4C7-42EE-AB49-D2E39E64FDE4}" type="slidenum">
              <a:rPr lang="en-US" smtClean="0"/>
              <a:pPr/>
              <a:t>‹#›</a:t>
            </a:fld>
            <a:endParaRPr lang="en-US"/>
          </a:p>
        </p:txBody>
      </p:sp>
    </p:spTree>
    <p:extLst>
      <p:ext uri="{BB962C8B-B14F-4D97-AF65-F5344CB8AC3E}">
        <p14:creationId xmlns:p14="http://schemas.microsoft.com/office/powerpoint/2010/main" val="3842355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653" y="2603501"/>
            <a:ext cx="4823901"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7096" y="2603500"/>
            <a:ext cx="4823902"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C9E199F-4583-41EB-929F-5865E95EECAA}" type="datetime1">
              <a:rPr lang="en-US" smtClean="0"/>
              <a:t>10/26/2026</a:t>
            </a:fld>
            <a:endParaRPr lang="en-US"/>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EB37DED6-D4C7-42EE-AB49-D2E39E64FDE4}" type="slidenum">
              <a:rPr lang="en-US" smtClean="0"/>
              <a:t>‹#›</a:t>
            </a:fld>
            <a:endParaRPr lang="en-US"/>
          </a:p>
        </p:txBody>
      </p:sp>
    </p:spTree>
    <p:extLst>
      <p:ext uri="{BB962C8B-B14F-4D97-AF65-F5344CB8AC3E}">
        <p14:creationId xmlns:p14="http://schemas.microsoft.com/office/powerpoint/2010/main" val="2369616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654" y="2603500"/>
            <a:ext cx="4823900" cy="576262"/>
          </a:xfrm>
        </p:spPr>
        <p:txBody>
          <a:bodyPr anchor="b">
            <a:noAutofit/>
          </a:bodyPr>
          <a:lstStyle>
            <a:lvl1pPr marL="0" indent="0">
              <a:buNone/>
              <a:defRPr sz="2399" b="0">
                <a:solidFill>
                  <a:schemeClr val="accent1"/>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653" y="3179763"/>
            <a:ext cx="4823901"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7096" y="2603500"/>
            <a:ext cx="4823902" cy="576262"/>
          </a:xfrm>
        </p:spPr>
        <p:txBody>
          <a:bodyPr anchor="b">
            <a:noAutofit/>
          </a:bodyPr>
          <a:lstStyle>
            <a:lvl1pPr marL="0" indent="0">
              <a:buNone/>
              <a:defRPr sz="2399" b="0">
                <a:solidFill>
                  <a:schemeClr val="accent1"/>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7096" y="3179763"/>
            <a:ext cx="4823902" cy="2840039"/>
          </a:xfrm>
        </p:spPr>
        <p:txBody>
          <a:bodyPr>
            <a:normAutofit/>
          </a:bodyPr>
          <a:lstStyle>
            <a:lvl1pPr>
              <a:defRPr sz="1799"/>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DE652EB-356C-4482-B27C-7C8E08F5D88F}" type="datetime1">
              <a:rPr lang="en-US" smtClean="0"/>
              <a:t>10/26/2026</a:t>
            </a:fld>
            <a:endParaRPr lang="en-US"/>
          </a:p>
        </p:txBody>
      </p:sp>
      <p:sp>
        <p:nvSpPr>
          <p:cNvPr id="8" name="Footer Placeholder 7"/>
          <p:cNvSpPr>
            <a:spLocks noGrp="1"/>
          </p:cNvSpPr>
          <p:nvPr>
            <p:ph type="ftr" sz="quarter" idx="11"/>
          </p:nvPr>
        </p:nvSpPr>
        <p:spPr/>
        <p:txBody>
          <a:bodyPr/>
          <a:lstStyle/>
          <a:p>
            <a:r>
              <a:rPr lang="en-US"/>
              <a:t>Add a footer</a:t>
            </a:r>
            <a:endParaRPr lang="en-US" dirty="0"/>
          </a:p>
        </p:txBody>
      </p:sp>
      <p:sp>
        <p:nvSpPr>
          <p:cNvPr id="9" name="Slide Number Placeholder 8"/>
          <p:cNvSpPr>
            <a:spLocks noGrp="1"/>
          </p:cNvSpPr>
          <p:nvPr>
            <p:ph type="sldNum" sz="quarter" idx="12"/>
          </p:nvPr>
        </p:nvSpPr>
        <p:spPr/>
        <p:txBody>
          <a:bodyPr/>
          <a:lstStyle/>
          <a:p>
            <a:fld id="{EB37DED6-D4C7-42EE-AB49-D2E39E64FDE4}" type="slidenum">
              <a:rPr lang="en-US" smtClean="0"/>
              <a:t>‹#›</a:t>
            </a:fld>
            <a:endParaRPr lang="en-US"/>
          </a:p>
        </p:txBody>
      </p:sp>
    </p:spTree>
    <p:extLst>
      <p:ext uri="{BB962C8B-B14F-4D97-AF65-F5344CB8AC3E}">
        <p14:creationId xmlns:p14="http://schemas.microsoft.com/office/powerpoint/2010/main" val="3570842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654" y="973668"/>
            <a:ext cx="8759131"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1B0895E-43C3-4560-B59A-90049317E860}" type="datetime1">
              <a:rPr lang="en-US" smtClean="0"/>
              <a:t>10/26/2026</a:t>
            </a:fld>
            <a:endParaRPr lang="en-US"/>
          </a:p>
        </p:txBody>
      </p:sp>
      <p:sp>
        <p:nvSpPr>
          <p:cNvPr id="4" name="Footer Placeholder 3"/>
          <p:cNvSpPr>
            <a:spLocks noGrp="1"/>
          </p:cNvSpPr>
          <p:nvPr>
            <p:ph type="ftr" sz="quarter" idx="11"/>
          </p:nvPr>
        </p:nvSpPr>
        <p:spPr/>
        <p:txBody>
          <a:bodyPr/>
          <a:lstStyle/>
          <a:p>
            <a:r>
              <a:rPr lang="en-US"/>
              <a:t>Add a footer</a:t>
            </a:r>
            <a:endParaRPr lang="en-US" dirty="0"/>
          </a:p>
        </p:txBody>
      </p:sp>
      <p:sp>
        <p:nvSpPr>
          <p:cNvPr id="5" name="Slide Number Placeholder 4"/>
          <p:cNvSpPr>
            <a:spLocks noGrp="1"/>
          </p:cNvSpPr>
          <p:nvPr>
            <p:ph type="sldNum" sz="quarter" idx="12"/>
          </p:nvPr>
        </p:nvSpPr>
        <p:spPr/>
        <p:txBody>
          <a:bodyPr/>
          <a:lstStyle/>
          <a:p>
            <a:fld id="{EB37DED6-D4C7-42EE-AB49-D2E39E64FDE4}" type="slidenum">
              <a:rPr lang="en-US" smtClean="0"/>
              <a:t>‹#›</a:t>
            </a:fld>
            <a:endParaRPr lang="en-US"/>
          </a:p>
        </p:txBody>
      </p:sp>
    </p:spTree>
    <p:extLst>
      <p:ext uri="{BB962C8B-B14F-4D97-AF65-F5344CB8AC3E}">
        <p14:creationId xmlns:p14="http://schemas.microsoft.com/office/powerpoint/2010/main" val="1225124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778C32-B81D-4A68-A851-5185C690F024}" type="datetime1">
              <a:rPr lang="en-US" smtClean="0"/>
              <a:t>10/26/2026</a:t>
            </a:fld>
            <a:endParaRPr lang="en-US"/>
          </a:p>
        </p:txBody>
      </p:sp>
      <p:sp>
        <p:nvSpPr>
          <p:cNvPr id="3" name="Footer Placeholder 2"/>
          <p:cNvSpPr>
            <a:spLocks noGrp="1"/>
          </p:cNvSpPr>
          <p:nvPr>
            <p:ph type="ftr" sz="quarter" idx="11"/>
          </p:nvPr>
        </p:nvSpPr>
        <p:spPr/>
        <p:txBody>
          <a:bodyPr/>
          <a:lstStyle/>
          <a:p>
            <a:r>
              <a:rPr lang="en-US"/>
              <a:t>Add a footer</a:t>
            </a:r>
            <a:endParaRPr lang="en-US" dirty="0"/>
          </a:p>
        </p:txBody>
      </p:sp>
      <p:sp>
        <p:nvSpPr>
          <p:cNvPr id="7" name="Rectangle 6"/>
          <p:cNvSpPr/>
          <p:nvPr/>
        </p:nvSpPr>
        <p:spPr>
          <a:xfrm>
            <a:off x="10435094" y="0"/>
            <a:ext cx="685621"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EB37DED6-D4C7-42EE-AB49-D2E39E64FDE4}" type="slidenum">
              <a:rPr lang="en-US" smtClean="0"/>
              <a:t>‹#›</a:t>
            </a:fld>
            <a:endParaRPr lang="en-US"/>
          </a:p>
        </p:txBody>
      </p:sp>
    </p:spTree>
    <p:extLst>
      <p:ext uri="{BB962C8B-B14F-4D97-AF65-F5344CB8AC3E}">
        <p14:creationId xmlns:p14="http://schemas.microsoft.com/office/powerpoint/2010/main" val="2764453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88825"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654" y="1295400"/>
            <a:ext cx="2792431" cy="1600200"/>
          </a:xfrm>
        </p:spPr>
        <p:txBody>
          <a:bodyPr anchor="b"/>
          <a:lstStyle>
            <a:lvl1pPr algn="l">
              <a:defRPr sz="2399" b="0"/>
            </a:lvl1pPr>
          </a:lstStyle>
          <a:p>
            <a:r>
              <a:rPr lang="en-US"/>
              <a:t>Click to edit Master title style</a:t>
            </a:r>
            <a:endParaRPr lang="en-US" dirty="0"/>
          </a:p>
        </p:txBody>
      </p:sp>
      <p:sp>
        <p:nvSpPr>
          <p:cNvPr id="3" name="Content Placeholder 2"/>
          <p:cNvSpPr>
            <a:spLocks noGrp="1"/>
          </p:cNvSpPr>
          <p:nvPr>
            <p:ph idx="1"/>
          </p:nvPr>
        </p:nvSpPr>
        <p:spPr>
          <a:xfrm>
            <a:off x="5779641" y="1447800"/>
            <a:ext cx="5188714"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653" y="3129281"/>
            <a:ext cx="2792431" cy="2895599"/>
          </a:xfrm>
        </p:spPr>
        <p:txBody>
          <a:bodyPr/>
          <a:lstStyle>
            <a:lvl1pPr marL="0" indent="0">
              <a:buNone/>
              <a:defRPr sz="1400">
                <a:solidFill>
                  <a:schemeClr val="accent1">
                    <a:lumMod val="60000"/>
                    <a:lumOff val="40000"/>
                  </a:schemeClr>
                </a:solidFill>
              </a:defRPr>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1765D79-EF31-4E8F-A1BE-AF31805C2859}" type="datetime1">
              <a:rPr lang="en-US" smtClean="0"/>
              <a:t>10/26/2026</a:t>
            </a:fld>
            <a:endParaRPr lang="en-US"/>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16" name="Rectangle 15"/>
          <p:cNvSpPr/>
          <p:nvPr/>
        </p:nvSpPr>
        <p:spPr>
          <a:xfrm>
            <a:off x="10435094" y="0"/>
            <a:ext cx="685621"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2DFBB78A-01B4-41F2-96B0-677A4A282832}" type="slidenum">
              <a:rPr lang="en-US" smtClean="0"/>
              <a:t>‹#›</a:t>
            </a:fld>
            <a:endParaRPr lang="en-US"/>
          </a:p>
        </p:txBody>
      </p:sp>
    </p:spTree>
    <p:extLst>
      <p:ext uri="{BB962C8B-B14F-4D97-AF65-F5344CB8AC3E}">
        <p14:creationId xmlns:p14="http://schemas.microsoft.com/office/powerpoint/2010/main" val="1700601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88825"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654" y="1693334"/>
            <a:ext cx="3864127" cy="1735667"/>
          </a:xfrm>
        </p:spPr>
        <p:txBody>
          <a:bodyPr anchor="b">
            <a:normAutofit/>
          </a:bodyPr>
          <a:lstStyle>
            <a:lvl1pPr algn="l">
              <a:defRPr sz="3599"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6165" y="1143000"/>
            <a:ext cx="322635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063" indent="0">
              <a:buNone/>
              <a:defRPr sz="1600"/>
            </a:lvl2pPr>
            <a:lvl3pPr marL="914126" indent="0">
              <a:buNone/>
              <a:defRPr sz="1600"/>
            </a:lvl3pPr>
            <a:lvl4pPr marL="1371189" indent="0">
              <a:buNone/>
              <a:defRPr sz="1600"/>
            </a:lvl4pPr>
            <a:lvl5pPr marL="1828251" indent="0">
              <a:buNone/>
              <a:defRPr sz="1600"/>
            </a:lvl5pPr>
            <a:lvl6pPr marL="2285314" indent="0">
              <a:buNone/>
              <a:defRPr sz="1600"/>
            </a:lvl6pPr>
            <a:lvl7pPr marL="2742377" indent="0">
              <a:buNone/>
              <a:defRPr sz="1600"/>
            </a:lvl7pPr>
            <a:lvl8pPr marL="3199440" indent="0">
              <a:buNone/>
              <a:defRPr sz="1600"/>
            </a:lvl8pPr>
            <a:lvl9pPr marL="3656503"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653" y="3657600"/>
            <a:ext cx="3858207" cy="1371600"/>
          </a:xfrm>
        </p:spPr>
        <p:txBody>
          <a:bodyPr>
            <a:normAutofit/>
          </a:bodyPr>
          <a:lstStyle>
            <a:lvl1pPr marL="0" indent="0">
              <a:buNone/>
              <a:defRPr sz="1400">
                <a:solidFill>
                  <a:schemeClr val="accent1">
                    <a:lumMod val="60000"/>
                    <a:lumOff val="40000"/>
                  </a:schemeClr>
                </a:solidFill>
              </a:defRPr>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32FBA3B-941F-4778-A0CB-865223FDAE69}" type="datetime1">
              <a:rPr lang="en-US" smtClean="0"/>
              <a:t>10/26/2026</a:t>
            </a:fld>
            <a:endParaRPr lang="en-US"/>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16" name="Rectangle 15"/>
          <p:cNvSpPr/>
          <p:nvPr/>
        </p:nvSpPr>
        <p:spPr>
          <a:xfrm>
            <a:off x="10435094" y="0"/>
            <a:ext cx="685621"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2DFBB78A-01B4-41F2-96B0-677A4A282832}" type="slidenum">
              <a:rPr lang="en-US" smtClean="0"/>
              <a:t>‹#›</a:t>
            </a:fld>
            <a:endParaRPr lang="en-US"/>
          </a:p>
        </p:txBody>
      </p:sp>
    </p:spTree>
    <p:extLst>
      <p:ext uri="{BB962C8B-B14F-4D97-AF65-F5344CB8AC3E}">
        <p14:creationId xmlns:p14="http://schemas.microsoft.com/office/powerpoint/2010/main" val="2586015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88825"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654" y="4969927"/>
            <a:ext cx="8823361" cy="566738"/>
          </a:xfrm>
        </p:spPr>
        <p:txBody>
          <a:bodyPr anchor="b">
            <a:normAutofit/>
          </a:bodyPr>
          <a:lstStyle>
            <a:lvl1pPr algn="l">
              <a:defRPr sz="2399"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654" y="685800"/>
            <a:ext cx="8823361"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063" indent="0">
              <a:buNone/>
              <a:defRPr sz="1600"/>
            </a:lvl2pPr>
            <a:lvl3pPr marL="914126" indent="0">
              <a:buNone/>
              <a:defRPr sz="1600"/>
            </a:lvl3pPr>
            <a:lvl4pPr marL="1371189" indent="0">
              <a:buNone/>
              <a:defRPr sz="1600"/>
            </a:lvl4pPr>
            <a:lvl5pPr marL="1828251" indent="0">
              <a:buNone/>
              <a:defRPr sz="1600"/>
            </a:lvl5pPr>
            <a:lvl6pPr marL="2285314" indent="0">
              <a:buNone/>
              <a:defRPr sz="1600"/>
            </a:lvl6pPr>
            <a:lvl7pPr marL="2742377" indent="0">
              <a:buNone/>
              <a:defRPr sz="1600"/>
            </a:lvl7pPr>
            <a:lvl8pPr marL="3199440" indent="0">
              <a:buNone/>
              <a:defRPr sz="1600"/>
            </a:lvl8pPr>
            <a:lvl9pPr marL="3656503"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653" y="5536665"/>
            <a:ext cx="8823360" cy="493712"/>
          </a:xfrm>
        </p:spPr>
        <p:txBody>
          <a:bodyPr>
            <a:normAutofit/>
          </a:bodyPr>
          <a:lstStyle>
            <a:lvl1pPr marL="0" indent="0">
              <a:buNone/>
              <a:defRPr sz="1200">
                <a:solidFill>
                  <a:schemeClr val="accent1">
                    <a:lumMod val="60000"/>
                    <a:lumOff val="40000"/>
                  </a:schemeClr>
                </a:solidFill>
              </a:defRPr>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2EBFD46-0FD3-4428-ADEC-1DFD6489930D}" type="datetime1">
              <a:rPr lang="en-US" smtClean="0"/>
              <a:t>10/26/2026</a:t>
            </a:fld>
            <a:endParaRPr lang="en-US"/>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16" name="Rectangle 15"/>
          <p:cNvSpPr/>
          <p:nvPr/>
        </p:nvSpPr>
        <p:spPr>
          <a:xfrm>
            <a:off x="10435094" y="0"/>
            <a:ext cx="685621"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EB37DED6-D4C7-42EE-AB49-D2E39E64FDE4}" type="slidenum">
              <a:rPr lang="en-US" smtClean="0"/>
              <a:pPr/>
              <a:t>‹#›</a:t>
            </a:fld>
            <a:endParaRPr lang="en-US"/>
          </a:p>
        </p:txBody>
      </p:sp>
    </p:spTree>
    <p:extLst>
      <p:ext uri="{BB962C8B-B14F-4D97-AF65-F5344CB8AC3E}">
        <p14:creationId xmlns:p14="http://schemas.microsoft.com/office/powerpoint/2010/main" val="17404189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88825"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499" y="1063417"/>
            <a:ext cx="8829516" cy="1372986"/>
          </a:xfrm>
        </p:spPr>
        <p:txBody>
          <a:bodyPr/>
          <a:lstStyle>
            <a:lvl1pPr>
              <a:defRPr sz="3999"/>
            </a:lvl1pPr>
          </a:lstStyle>
          <a:p>
            <a:r>
              <a:rPr lang="en-US"/>
              <a:t>Click to edit Master title style</a:t>
            </a:r>
            <a:endParaRPr lang="en-US" dirty="0"/>
          </a:p>
        </p:txBody>
      </p:sp>
      <p:sp>
        <p:nvSpPr>
          <p:cNvPr id="8" name="Text Placeholder 3"/>
          <p:cNvSpPr>
            <a:spLocks noGrp="1"/>
          </p:cNvSpPr>
          <p:nvPr>
            <p:ph type="body" sz="half" idx="2"/>
          </p:nvPr>
        </p:nvSpPr>
        <p:spPr>
          <a:xfrm>
            <a:off x="1154654" y="3543300"/>
            <a:ext cx="8823361" cy="2476500"/>
          </a:xfrm>
        </p:spPr>
        <p:txBody>
          <a:bodyPr anchor="ctr">
            <a:normAutofit/>
          </a:bodyPr>
          <a:lstStyle>
            <a:lvl1pPr marL="0" indent="0">
              <a:buNone/>
              <a:defRPr sz="1799"/>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72EBFD46-0FD3-4428-ADEC-1DFD6489930D}" type="datetime1">
              <a:rPr lang="en-US" smtClean="0"/>
              <a:t>10/26/2026</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13" name="Rectangle 12"/>
          <p:cNvSpPr/>
          <p:nvPr/>
        </p:nvSpPr>
        <p:spPr>
          <a:xfrm>
            <a:off x="10435094" y="0"/>
            <a:ext cx="685621"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B37DED6-D4C7-42EE-AB49-D2E39E64FDE4}" type="slidenum">
              <a:rPr lang="en-US" smtClean="0"/>
              <a:pPr/>
              <a:t>‹#›</a:t>
            </a:fld>
            <a:endParaRPr lang="en-US"/>
          </a:p>
        </p:txBody>
      </p:sp>
    </p:spTree>
    <p:extLst>
      <p:ext uri="{BB962C8B-B14F-4D97-AF65-F5344CB8AC3E}">
        <p14:creationId xmlns:p14="http://schemas.microsoft.com/office/powerpoint/2010/main" val="3900121245"/>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88825"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337" y="607336"/>
            <a:ext cx="801703" cy="1569660"/>
          </a:xfrm>
          <a:prstGeom prst="rect">
            <a:avLst/>
          </a:prstGeom>
          <a:noFill/>
        </p:spPr>
        <p:txBody>
          <a:bodyPr wrap="square" rtlCol="0">
            <a:spAutoFit/>
          </a:bodyPr>
          <a:lstStyle/>
          <a:p>
            <a:pPr algn="r"/>
            <a:r>
              <a:rPr lang="en-US" sz="9597" b="0" i="0" dirty="0">
                <a:solidFill>
                  <a:schemeClr val="accent1">
                    <a:lumMod val="60000"/>
                    <a:lumOff val="40000"/>
                  </a:schemeClr>
                </a:solidFill>
                <a:latin typeface="Arial"/>
                <a:cs typeface="Arial"/>
              </a:rPr>
              <a:t>“</a:t>
            </a:r>
          </a:p>
        </p:txBody>
      </p:sp>
      <p:sp>
        <p:nvSpPr>
          <p:cNvPr id="13" name="TextBox 12"/>
          <p:cNvSpPr txBox="1"/>
          <p:nvPr/>
        </p:nvSpPr>
        <p:spPr bwMode="gray">
          <a:xfrm>
            <a:off x="9881884" y="2613787"/>
            <a:ext cx="652593" cy="1569660"/>
          </a:xfrm>
          <a:prstGeom prst="rect">
            <a:avLst/>
          </a:prstGeom>
          <a:noFill/>
        </p:spPr>
        <p:txBody>
          <a:bodyPr wrap="square" rtlCol="0">
            <a:spAutoFit/>
          </a:bodyPr>
          <a:lstStyle/>
          <a:p>
            <a:pPr algn="r"/>
            <a:r>
              <a:rPr lang="en-US" sz="9597"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466" y="982134"/>
            <a:ext cx="8451704" cy="2696632"/>
          </a:xfrm>
        </p:spPr>
        <p:txBody>
          <a:bodyPr/>
          <a:lstStyle>
            <a:lvl1pPr>
              <a:defRPr sz="3999"/>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439" y="3678766"/>
            <a:ext cx="7729206"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654" y="5029200"/>
            <a:ext cx="9242489" cy="997857"/>
          </a:xfrm>
        </p:spPr>
        <p:txBody>
          <a:bodyPr anchor="ctr">
            <a:normAutofit/>
          </a:bodyPr>
          <a:lstStyle>
            <a:lvl1pPr marL="0" indent="0">
              <a:buNone/>
              <a:defRPr sz="14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72EBFD46-0FD3-4428-ADEC-1DFD6489930D}" type="datetime1">
              <a:rPr lang="en-US" smtClean="0"/>
              <a:t>10/26/2026</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19" name="Rectangle 18"/>
          <p:cNvSpPr/>
          <p:nvPr/>
        </p:nvSpPr>
        <p:spPr>
          <a:xfrm>
            <a:off x="10435094" y="0"/>
            <a:ext cx="685621"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B37DED6-D4C7-42EE-AB49-D2E39E64FDE4}" type="slidenum">
              <a:rPr lang="en-US" smtClean="0"/>
              <a:pPr/>
              <a:t>‹#›</a:t>
            </a:fld>
            <a:endParaRPr lang="en-US"/>
          </a:p>
        </p:txBody>
      </p:sp>
    </p:spTree>
    <p:extLst>
      <p:ext uri="{BB962C8B-B14F-4D97-AF65-F5344CB8AC3E}">
        <p14:creationId xmlns:p14="http://schemas.microsoft.com/office/powerpoint/2010/main" val="2902228744"/>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88825"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653" y="2370667"/>
            <a:ext cx="8823362" cy="1822514"/>
          </a:xfrm>
        </p:spPr>
        <p:txBody>
          <a:bodyPr anchor="b"/>
          <a:lstStyle>
            <a:lvl1pPr algn="l">
              <a:defRPr sz="3999" b="0" cap="none"/>
            </a:lvl1pPr>
          </a:lstStyle>
          <a:p>
            <a:r>
              <a:rPr lang="en-US"/>
              <a:t>Click to edit Master title style</a:t>
            </a:r>
            <a:endParaRPr lang="en-US" dirty="0"/>
          </a:p>
        </p:txBody>
      </p:sp>
      <p:sp>
        <p:nvSpPr>
          <p:cNvPr id="3" name="Text Placeholder 2"/>
          <p:cNvSpPr>
            <a:spLocks noGrp="1"/>
          </p:cNvSpPr>
          <p:nvPr>
            <p:ph type="body" idx="1"/>
          </p:nvPr>
        </p:nvSpPr>
        <p:spPr>
          <a:xfrm>
            <a:off x="1154654" y="5024967"/>
            <a:ext cx="8823361" cy="860400"/>
          </a:xfrm>
        </p:spPr>
        <p:txBody>
          <a:bodyPr anchor="t"/>
          <a:lstStyle>
            <a:lvl1pPr marL="0" indent="0" algn="l">
              <a:buNone/>
              <a:defRPr sz="1999" cap="none">
                <a:solidFill>
                  <a:schemeClr val="accent1">
                    <a:lumMod val="60000"/>
                    <a:lumOff val="40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EBFD46-0FD3-4428-ADEC-1DFD6489930D}" type="datetime1">
              <a:rPr lang="en-US" smtClean="0"/>
              <a:t>10/26/2026</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14" name="Rectangle 13"/>
          <p:cNvSpPr/>
          <p:nvPr/>
        </p:nvSpPr>
        <p:spPr>
          <a:xfrm>
            <a:off x="10435094" y="0"/>
            <a:ext cx="685621"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B37DED6-D4C7-42EE-AB49-D2E39E64FDE4}" type="slidenum">
              <a:rPr lang="en-US" smtClean="0"/>
              <a:pPr/>
              <a:t>‹#›</a:t>
            </a:fld>
            <a:endParaRPr lang="en-US"/>
          </a:p>
        </p:txBody>
      </p:sp>
    </p:spTree>
    <p:extLst>
      <p:ext uri="{BB962C8B-B14F-4D97-AF65-F5344CB8AC3E}">
        <p14:creationId xmlns:p14="http://schemas.microsoft.com/office/powerpoint/2010/main" val="4240271364"/>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654" y="973668"/>
            <a:ext cx="8823361" cy="706964"/>
          </a:xfrm>
        </p:spPr>
        <p:txBody>
          <a:bodyPr/>
          <a:lstStyle>
            <a:lvl1pPr>
              <a:defRPr sz="3599"/>
            </a:lvl1pPr>
          </a:lstStyle>
          <a:p>
            <a:r>
              <a:rPr lang="en-US"/>
              <a:t>Click to edit Master title style</a:t>
            </a:r>
            <a:endParaRPr lang="en-US" dirty="0"/>
          </a:p>
        </p:txBody>
      </p:sp>
      <p:sp>
        <p:nvSpPr>
          <p:cNvPr id="3" name="Text Placeholder 2"/>
          <p:cNvSpPr>
            <a:spLocks noGrp="1"/>
          </p:cNvSpPr>
          <p:nvPr>
            <p:ph type="body" idx="1"/>
          </p:nvPr>
        </p:nvSpPr>
        <p:spPr>
          <a:xfrm>
            <a:off x="1154653" y="2603502"/>
            <a:ext cx="3141060" cy="576262"/>
          </a:xfrm>
        </p:spPr>
        <p:txBody>
          <a:bodyPr anchor="b">
            <a:noAutofit/>
          </a:bodyPr>
          <a:lstStyle>
            <a:lvl1pPr marL="0" indent="0">
              <a:buNone/>
              <a:defRPr sz="2399" b="0">
                <a:solidFill>
                  <a:schemeClr val="accent1">
                    <a:lumMod val="60000"/>
                    <a:lumOff val="40000"/>
                  </a:schemeClr>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653" y="3179765"/>
            <a:ext cx="3141061" cy="2847293"/>
          </a:xfrm>
        </p:spPr>
        <p:txBody>
          <a:bodyPr anchor="t">
            <a:normAutofit/>
          </a:bodyPr>
          <a:lstStyle>
            <a:lvl1pPr marL="0" indent="0">
              <a:buNone/>
              <a:defRPr sz="14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1547" y="2603500"/>
            <a:ext cx="3146189" cy="576262"/>
          </a:xfrm>
        </p:spPr>
        <p:txBody>
          <a:bodyPr anchor="b">
            <a:noAutofit/>
          </a:bodyPr>
          <a:lstStyle>
            <a:lvl1pPr marL="0" indent="0">
              <a:buNone/>
              <a:defRPr sz="2399" b="0">
                <a:solidFill>
                  <a:schemeClr val="accent1">
                    <a:lumMod val="60000"/>
                    <a:lumOff val="40000"/>
                  </a:schemeClr>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1547" y="3179764"/>
            <a:ext cx="3146189" cy="2847293"/>
          </a:xfrm>
        </p:spPr>
        <p:txBody>
          <a:bodyPr anchor="t">
            <a:normAutofit/>
          </a:bodyPr>
          <a:lstStyle>
            <a:lvl1pPr marL="0" indent="0">
              <a:buNone/>
              <a:defRPr sz="14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081" y="2603501"/>
            <a:ext cx="3144911" cy="576262"/>
          </a:xfrm>
        </p:spPr>
        <p:txBody>
          <a:bodyPr anchor="b">
            <a:noAutofit/>
          </a:bodyPr>
          <a:lstStyle>
            <a:lvl1pPr marL="0" indent="0">
              <a:buNone/>
              <a:defRPr sz="2399" b="0">
                <a:solidFill>
                  <a:schemeClr val="accent1">
                    <a:lumMod val="60000"/>
                    <a:lumOff val="40000"/>
                  </a:schemeClr>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275" y="3179763"/>
            <a:ext cx="3144717" cy="2847293"/>
          </a:xfrm>
        </p:spPr>
        <p:txBody>
          <a:bodyPr anchor="t">
            <a:normAutofit/>
          </a:bodyPr>
          <a:lstStyle>
            <a:lvl1pPr marL="0" indent="0">
              <a:buNone/>
              <a:defRPr sz="14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cxnSp>
        <p:nvCxnSpPr>
          <p:cNvPr id="17" name="Straight Connector 16"/>
          <p:cNvCxnSpPr/>
          <p:nvPr/>
        </p:nvCxnSpPr>
        <p:spPr>
          <a:xfrm>
            <a:off x="4402824" y="2569634"/>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0377" y="2569634"/>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2EBFD46-0FD3-4428-ADEC-1DFD6489930D}" type="datetime1">
              <a:rPr lang="en-US" smtClean="0"/>
              <a:t>10/26/2026</a:t>
            </a:fld>
            <a:endParaRPr lang="en-US"/>
          </a:p>
        </p:txBody>
      </p:sp>
      <p:sp>
        <p:nvSpPr>
          <p:cNvPr id="8" name="Footer Placeholder 7"/>
          <p:cNvSpPr>
            <a:spLocks noGrp="1"/>
          </p:cNvSpPr>
          <p:nvPr>
            <p:ph type="ftr" sz="quarter" idx="11"/>
          </p:nvPr>
        </p:nvSpPr>
        <p:spPr/>
        <p:txBody>
          <a:bodyPr/>
          <a:lstStyle/>
          <a:p>
            <a:r>
              <a:rPr lang="en-US"/>
              <a:t>Add a footer</a:t>
            </a:r>
            <a:endParaRPr lang="en-US" dirty="0"/>
          </a:p>
        </p:txBody>
      </p:sp>
      <p:sp>
        <p:nvSpPr>
          <p:cNvPr id="9" name="Slide Number Placeholder 8"/>
          <p:cNvSpPr>
            <a:spLocks noGrp="1"/>
          </p:cNvSpPr>
          <p:nvPr>
            <p:ph type="sldNum" sz="quarter" idx="12"/>
          </p:nvPr>
        </p:nvSpPr>
        <p:spPr/>
        <p:txBody>
          <a:bodyPr/>
          <a:lstStyle/>
          <a:p>
            <a:fld id="{EB37DED6-D4C7-42EE-AB49-D2E39E64FDE4}" type="slidenum">
              <a:rPr lang="en-US" smtClean="0"/>
              <a:pPr/>
              <a:t>‹#›</a:t>
            </a:fld>
            <a:endParaRPr lang="en-US"/>
          </a:p>
        </p:txBody>
      </p:sp>
    </p:spTree>
    <p:extLst>
      <p:ext uri="{BB962C8B-B14F-4D97-AF65-F5344CB8AC3E}">
        <p14:creationId xmlns:p14="http://schemas.microsoft.com/office/powerpoint/2010/main" val="595555660"/>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654" y="973668"/>
            <a:ext cx="8823361" cy="706964"/>
          </a:xfrm>
        </p:spPr>
        <p:txBody>
          <a:bodyPr/>
          <a:lstStyle>
            <a:lvl1pPr>
              <a:defRPr sz="3599"/>
            </a:lvl1pPr>
          </a:lstStyle>
          <a:p>
            <a:r>
              <a:rPr lang="en-US"/>
              <a:t>Click to edit Master title style</a:t>
            </a:r>
            <a:endParaRPr lang="en-US" dirty="0"/>
          </a:p>
        </p:txBody>
      </p:sp>
      <p:sp>
        <p:nvSpPr>
          <p:cNvPr id="3" name="Text Placeholder 2"/>
          <p:cNvSpPr>
            <a:spLocks noGrp="1"/>
          </p:cNvSpPr>
          <p:nvPr>
            <p:ph type="body" idx="1"/>
          </p:nvPr>
        </p:nvSpPr>
        <p:spPr>
          <a:xfrm>
            <a:off x="1154653" y="4532844"/>
            <a:ext cx="3049644" cy="576262"/>
          </a:xfrm>
        </p:spPr>
        <p:txBody>
          <a:bodyPr anchor="b">
            <a:noAutofit/>
          </a:bodyPr>
          <a:lstStyle>
            <a:lvl1pPr marL="0" indent="0">
              <a:buNone/>
              <a:defRPr sz="2399" b="0">
                <a:solidFill>
                  <a:schemeClr val="accent1">
                    <a:lumMod val="60000"/>
                    <a:lumOff val="40000"/>
                  </a:schemeClr>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206" y="2603500"/>
            <a:ext cx="26905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063" indent="0">
              <a:buNone/>
              <a:defRPr sz="1600"/>
            </a:lvl2pPr>
            <a:lvl3pPr marL="914126" indent="0">
              <a:buNone/>
              <a:defRPr sz="1600"/>
            </a:lvl3pPr>
            <a:lvl4pPr marL="1371189" indent="0">
              <a:buNone/>
              <a:defRPr sz="1600"/>
            </a:lvl4pPr>
            <a:lvl5pPr marL="1828251" indent="0">
              <a:buNone/>
              <a:defRPr sz="1600"/>
            </a:lvl5pPr>
            <a:lvl6pPr marL="2285314" indent="0">
              <a:buNone/>
              <a:defRPr sz="1600"/>
            </a:lvl6pPr>
            <a:lvl7pPr marL="2742377" indent="0">
              <a:buNone/>
              <a:defRPr sz="1600"/>
            </a:lvl7pPr>
            <a:lvl8pPr marL="3199440" indent="0">
              <a:buNone/>
              <a:defRPr sz="1600"/>
            </a:lvl8pPr>
            <a:lvl9pPr marL="3656503"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653" y="5109106"/>
            <a:ext cx="3049644" cy="917952"/>
          </a:xfrm>
        </p:spPr>
        <p:txBody>
          <a:bodyPr anchor="t">
            <a:normAutofit/>
          </a:bodyPr>
          <a:lstStyle>
            <a:lvl1pPr marL="0" indent="0">
              <a:buNone/>
              <a:defRPr sz="14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7675" y="4532845"/>
            <a:ext cx="3049644" cy="576263"/>
          </a:xfrm>
        </p:spPr>
        <p:txBody>
          <a:bodyPr anchor="b">
            <a:noAutofit/>
          </a:bodyPr>
          <a:lstStyle>
            <a:lvl1pPr marL="0" indent="0">
              <a:buNone/>
              <a:defRPr sz="2399" b="0">
                <a:solidFill>
                  <a:schemeClr val="accent1">
                    <a:lumMod val="60000"/>
                    <a:lumOff val="40000"/>
                  </a:schemeClr>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7226" y="2603500"/>
            <a:ext cx="26905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063" indent="0">
              <a:buNone/>
              <a:defRPr sz="1600"/>
            </a:lvl2pPr>
            <a:lvl3pPr marL="914126" indent="0">
              <a:buNone/>
              <a:defRPr sz="1600"/>
            </a:lvl3pPr>
            <a:lvl4pPr marL="1371189" indent="0">
              <a:buNone/>
              <a:defRPr sz="1600"/>
            </a:lvl4pPr>
            <a:lvl5pPr marL="1828251" indent="0">
              <a:buNone/>
              <a:defRPr sz="1600"/>
            </a:lvl5pPr>
            <a:lvl6pPr marL="2285314" indent="0">
              <a:buNone/>
              <a:defRPr sz="1600"/>
            </a:lvl6pPr>
            <a:lvl7pPr marL="2742377" indent="0">
              <a:buNone/>
              <a:defRPr sz="1600"/>
            </a:lvl7pPr>
            <a:lvl8pPr marL="3199440" indent="0">
              <a:buNone/>
              <a:defRPr sz="1600"/>
            </a:lvl8pPr>
            <a:lvl9pPr marL="3656503"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982" y="5109105"/>
            <a:ext cx="3049644" cy="917952"/>
          </a:xfrm>
        </p:spPr>
        <p:txBody>
          <a:bodyPr anchor="t">
            <a:normAutofit/>
          </a:bodyPr>
          <a:lstStyle>
            <a:lvl1pPr marL="0" indent="0">
              <a:buNone/>
              <a:defRPr sz="14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0697" y="4532845"/>
            <a:ext cx="3050300" cy="576262"/>
          </a:xfrm>
        </p:spPr>
        <p:txBody>
          <a:bodyPr anchor="b">
            <a:noAutofit/>
          </a:bodyPr>
          <a:lstStyle>
            <a:lvl1pPr marL="0" indent="0">
              <a:buNone/>
              <a:defRPr sz="2399" b="0">
                <a:solidFill>
                  <a:schemeClr val="accent1">
                    <a:lumMod val="60000"/>
                    <a:lumOff val="40000"/>
                  </a:schemeClr>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0905" y="2603500"/>
            <a:ext cx="26905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063" indent="0">
              <a:buNone/>
              <a:defRPr sz="1600"/>
            </a:lvl2pPr>
            <a:lvl3pPr marL="914126" indent="0">
              <a:buNone/>
              <a:defRPr sz="1600"/>
            </a:lvl3pPr>
            <a:lvl4pPr marL="1371189" indent="0">
              <a:buNone/>
              <a:defRPr sz="1600"/>
            </a:lvl4pPr>
            <a:lvl5pPr marL="1828251" indent="0">
              <a:buNone/>
              <a:defRPr sz="1600"/>
            </a:lvl5pPr>
            <a:lvl6pPr marL="2285314" indent="0">
              <a:buNone/>
              <a:defRPr sz="1600"/>
            </a:lvl6pPr>
            <a:lvl7pPr marL="2742377" indent="0">
              <a:buNone/>
              <a:defRPr sz="1600"/>
            </a:lvl7pPr>
            <a:lvl8pPr marL="3199440" indent="0">
              <a:buNone/>
              <a:defRPr sz="1600"/>
            </a:lvl8pPr>
            <a:lvl9pPr marL="3656503"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0696" y="5109104"/>
            <a:ext cx="3050301" cy="917952"/>
          </a:xfrm>
        </p:spPr>
        <p:txBody>
          <a:bodyPr anchor="t">
            <a:normAutofit/>
          </a:bodyPr>
          <a:lstStyle>
            <a:lvl1pPr marL="0" indent="0">
              <a:buNone/>
              <a:defRPr sz="14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cxnSp>
        <p:nvCxnSpPr>
          <p:cNvPr id="43" name="Straight Connector 42"/>
          <p:cNvCxnSpPr/>
          <p:nvPr/>
        </p:nvCxnSpPr>
        <p:spPr>
          <a:xfrm>
            <a:off x="4404684" y="2569634"/>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5771" y="2569634"/>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2EBFD46-0FD3-4428-ADEC-1DFD6489930D}" type="datetime1">
              <a:rPr lang="en-US" smtClean="0"/>
              <a:t>10/26/2026</a:t>
            </a:fld>
            <a:endParaRPr lang="en-US"/>
          </a:p>
        </p:txBody>
      </p:sp>
      <p:sp>
        <p:nvSpPr>
          <p:cNvPr id="8" name="Footer Placeholder 7"/>
          <p:cNvSpPr>
            <a:spLocks noGrp="1"/>
          </p:cNvSpPr>
          <p:nvPr>
            <p:ph type="ftr" sz="quarter" idx="11"/>
          </p:nvPr>
        </p:nvSpPr>
        <p:spPr>
          <a:xfrm>
            <a:off x="560965" y="6391839"/>
            <a:ext cx="3643333" cy="304801"/>
          </a:xfrm>
        </p:spPr>
        <p:txBody>
          <a:bodyPr/>
          <a:lstStyle/>
          <a:p>
            <a:r>
              <a:rPr lang="en-US"/>
              <a:t>Add a footer</a:t>
            </a:r>
            <a:endParaRPr lang="en-US" dirty="0"/>
          </a:p>
        </p:txBody>
      </p:sp>
      <p:sp>
        <p:nvSpPr>
          <p:cNvPr id="9" name="Slide Number Placeholder 8"/>
          <p:cNvSpPr>
            <a:spLocks noGrp="1"/>
          </p:cNvSpPr>
          <p:nvPr>
            <p:ph type="sldNum" sz="quarter" idx="12"/>
          </p:nvPr>
        </p:nvSpPr>
        <p:spPr/>
        <p:txBody>
          <a:bodyPr/>
          <a:lstStyle/>
          <a:p>
            <a:fld id="{EB37DED6-D4C7-42EE-AB49-D2E39E64FDE4}" type="slidenum">
              <a:rPr lang="en-US" smtClean="0"/>
              <a:pPr/>
              <a:t>‹#›</a:t>
            </a:fld>
            <a:endParaRPr lang="en-US"/>
          </a:p>
        </p:txBody>
      </p:sp>
    </p:spTree>
    <p:extLst>
      <p:ext uri="{BB962C8B-B14F-4D97-AF65-F5344CB8AC3E}">
        <p14:creationId xmlns:p14="http://schemas.microsoft.com/office/powerpoint/2010/main" val="2299686206"/>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654" y="973668"/>
            <a:ext cx="8823361"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654" y="2603500"/>
            <a:ext cx="8823361"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2654" y="6391839"/>
            <a:ext cx="990341" cy="304799"/>
          </a:xfrm>
        </p:spPr>
        <p:txBody>
          <a:bodyPr/>
          <a:lstStyle/>
          <a:p>
            <a:fld id="{F6987518-40ED-4895-8580-DE2A722FC423}" type="datetime1">
              <a:rPr lang="en-US" smtClean="0"/>
              <a:t>10/26/2026</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591C5AD9-787D-40FA-8A4D-16A055B9AF81}" type="slidenum">
              <a:rPr lang="en-US" smtClean="0"/>
              <a:t>‹#›</a:t>
            </a:fld>
            <a:endParaRPr lang="en-US"/>
          </a:p>
        </p:txBody>
      </p:sp>
    </p:spTree>
    <p:extLst>
      <p:ext uri="{BB962C8B-B14F-4D97-AF65-F5344CB8AC3E}">
        <p14:creationId xmlns:p14="http://schemas.microsoft.com/office/powerpoint/2010/main" val="1157823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88825"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3000" y="1278467"/>
            <a:ext cx="1409598"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654" y="1278467"/>
            <a:ext cx="6254396"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0330" y="6391839"/>
            <a:ext cx="991877" cy="304799"/>
          </a:xfrm>
        </p:spPr>
        <p:txBody>
          <a:bodyPr/>
          <a:lstStyle/>
          <a:p>
            <a:fld id="{CA8D9F34-BDBC-4273-B9BC-22458F940BE7}" type="datetime1">
              <a:rPr lang="en-US" smtClean="0"/>
              <a:t>10/26/2026</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14" name="Rectangle 13"/>
          <p:cNvSpPr/>
          <p:nvPr/>
        </p:nvSpPr>
        <p:spPr>
          <a:xfrm>
            <a:off x="10435094" y="0"/>
            <a:ext cx="685621"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591C5AD9-787D-40FA-8A4D-16A055B9AF81}" type="slidenum">
              <a:rPr lang="en-US" smtClean="0"/>
              <a:t>‹#›</a:t>
            </a:fld>
            <a:endParaRPr lang="en-US"/>
          </a:p>
        </p:txBody>
      </p:sp>
    </p:spTree>
    <p:extLst>
      <p:ext uri="{BB962C8B-B14F-4D97-AF65-F5344CB8AC3E}">
        <p14:creationId xmlns:p14="http://schemas.microsoft.com/office/powerpoint/2010/main" val="3387192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88825"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CA"/>
            </a:p>
          </p:txBody>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CA"/>
            </a:p>
          </p:txBody>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CA"/>
            </a:p>
          </p:txBody>
        </p:sp>
      </p:grpSp>
      <p:sp>
        <p:nvSpPr>
          <p:cNvPr id="2" name="Title Placeholder 1"/>
          <p:cNvSpPr>
            <a:spLocks noGrp="1"/>
          </p:cNvSpPr>
          <p:nvPr>
            <p:ph type="title"/>
          </p:nvPr>
        </p:nvSpPr>
        <p:spPr bwMode="gray">
          <a:xfrm>
            <a:off x="1154654" y="973668"/>
            <a:ext cx="8759131"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654" y="2603500"/>
            <a:ext cx="8759131"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0330" y="6391839"/>
            <a:ext cx="990341" cy="304799"/>
          </a:xfrm>
          <a:prstGeom prst="rect">
            <a:avLst/>
          </a:prstGeom>
        </p:spPr>
        <p:txBody>
          <a:bodyPr vert="horz" lIns="91440" tIns="45720" rIns="91440" bIns="45720" rtlCol="0" anchor="ctr"/>
          <a:lstStyle>
            <a:lvl1pPr algn="r">
              <a:defRPr sz="1000" b="1" i="0">
                <a:solidFill>
                  <a:schemeClr val="accent1"/>
                </a:solidFill>
              </a:defRPr>
            </a:lvl1pPr>
          </a:lstStyle>
          <a:p>
            <a:fld id="{72EBFD46-0FD3-4428-ADEC-1DFD6489930D}" type="datetime1">
              <a:rPr lang="en-US" smtClean="0"/>
              <a:t>10/26/2026</a:t>
            </a:fld>
            <a:endParaRPr lang="en-US"/>
          </a:p>
        </p:txBody>
      </p:sp>
      <p:sp>
        <p:nvSpPr>
          <p:cNvPr id="5" name="Footer Placeholder 4"/>
          <p:cNvSpPr>
            <a:spLocks noGrp="1"/>
          </p:cNvSpPr>
          <p:nvPr>
            <p:ph type="ftr" sz="quarter" idx="3"/>
          </p:nvPr>
        </p:nvSpPr>
        <p:spPr>
          <a:xfrm>
            <a:off x="560964" y="6391839"/>
            <a:ext cx="3858790" cy="304801"/>
          </a:xfrm>
          <a:prstGeom prst="rect">
            <a:avLst/>
          </a:prstGeom>
        </p:spPr>
        <p:txBody>
          <a:bodyPr vert="horz" lIns="91440" tIns="45720" rIns="91440" bIns="45720" rtlCol="0" anchor="ctr"/>
          <a:lstStyle>
            <a:lvl1pPr algn="l">
              <a:defRPr sz="1000" b="1" i="0">
                <a:solidFill>
                  <a:schemeClr val="accent1"/>
                </a:solidFill>
              </a:defRPr>
            </a:lvl1pPr>
          </a:lstStyle>
          <a:p>
            <a:r>
              <a:rPr lang="en-US"/>
              <a:t>Add a footer</a:t>
            </a:r>
            <a:endParaRPr lang="en-US" dirty="0"/>
          </a:p>
        </p:txBody>
      </p:sp>
      <p:sp>
        <p:nvSpPr>
          <p:cNvPr id="21" name="Rectangle 20"/>
          <p:cNvSpPr/>
          <p:nvPr/>
        </p:nvSpPr>
        <p:spPr>
          <a:xfrm>
            <a:off x="10435094" y="0"/>
            <a:ext cx="685621"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6" name="Slide Number Placeholder 5"/>
          <p:cNvSpPr>
            <a:spLocks noGrp="1"/>
          </p:cNvSpPr>
          <p:nvPr>
            <p:ph type="sldNum" sz="quarter" idx="4"/>
          </p:nvPr>
        </p:nvSpPr>
        <p:spPr bwMode="gray">
          <a:xfrm>
            <a:off x="10349844" y="295730"/>
            <a:ext cx="837981" cy="767687"/>
          </a:xfrm>
          <a:prstGeom prst="rect">
            <a:avLst/>
          </a:prstGeom>
        </p:spPr>
        <p:txBody>
          <a:bodyPr vert="horz" lIns="91440" tIns="45720" rIns="91440" bIns="45720" rtlCol="0" anchor="b"/>
          <a:lstStyle>
            <a:lvl1pPr algn="ctr">
              <a:defRPr sz="2799" b="0" i="0">
                <a:solidFill>
                  <a:schemeClr val="bg1"/>
                </a:solidFill>
              </a:defRPr>
            </a:lvl1pPr>
          </a:lstStyle>
          <a:p>
            <a:fld id="{EB37DED6-D4C7-42EE-AB49-D2E39E64FDE4}" type="slidenum">
              <a:rPr lang="en-US" smtClean="0"/>
              <a:pPr/>
              <a:t>‹#›</a:t>
            </a:fld>
            <a:endParaRPr lang="en-US"/>
          </a:p>
        </p:txBody>
      </p:sp>
    </p:spTree>
    <p:extLst>
      <p:ext uri="{BB962C8B-B14F-4D97-AF65-F5344CB8AC3E}">
        <p14:creationId xmlns:p14="http://schemas.microsoft.com/office/powerpoint/2010/main" val="130467501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 id="2147483745"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457063" rtl="0" eaLnBrk="1" latinLnBrk="0" hangingPunct="1">
        <a:spcBef>
          <a:spcPct val="0"/>
        </a:spcBef>
        <a:buNone/>
        <a:defRPr sz="3599"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797" indent="-342797" algn="l" defTabSz="457063" rtl="0" eaLnBrk="1" latinLnBrk="0" hangingPunct="1">
        <a:spcBef>
          <a:spcPts val="1000"/>
        </a:spcBef>
        <a:spcAft>
          <a:spcPts val="0"/>
        </a:spcAft>
        <a:buClr>
          <a:schemeClr val="accent1"/>
        </a:buClr>
        <a:buSzPct val="80000"/>
        <a:buFont typeface="Wingdings 3" charset="2"/>
        <a:buChar char=""/>
        <a:defRPr sz="1799" b="0" i="0" kern="1200">
          <a:solidFill>
            <a:schemeClr val="tx1">
              <a:lumMod val="75000"/>
              <a:lumOff val="25000"/>
            </a:schemeClr>
          </a:solidFill>
          <a:latin typeface="+mn-lt"/>
          <a:ea typeface="+mn-ea"/>
          <a:cs typeface="+mn-cs"/>
        </a:defRPr>
      </a:lvl1pPr>
      <a:lvl2pPr marL="742727" indent="-285664" algn="l" defTabSz="457063"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2657" indent="-228531" algn="l" defTabSz="457063"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599720" indent="-228531" algn="l" defTabSz="457063"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6783" indent="-228531" algn="l" defTabSz="457063"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3846" indent="-228531" algn="l" defTabSz="457063"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0908" indent="-228531" algn="l" defTabSz="457063"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7971" indent="-228531" algn="l" defTabSz="457063"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5034" indent="-228531" algn="l" defTabSz="457063"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063" rtl="0" eaLnBrk="1" latinLnBrk="0" hangingPunct="1">
        <a:defRPr sz="1799" kern="1200">
          <a:solidFill>
            <a:schemeClr val="tx1"/>
          </a:solidFill>
          <a:latin typeface="+mn-lt"/>
          <a:ea typeface="+mn-ea"/>
          <a:cs typeface="+mn-cs"/>
        </a:defRPr>
      </a:lvl1pPr>
      <a:lvl2pPr marL="457063" algn="l" defTabSz="457063" rtl="0" eaLnBrk="1" latinLnBrk="0" hangingPunct="1">
        <a:defRPr sz="1799" kern="1200">
          <a:solidFill>
            <a:schemeClr val="tx1"/>
          </a:solidFill>
          <a:latin typeface="+mn-lt"/>
          <a:ea typeface="+mn-ea"/>
          <a:cs typeface="+mn-cs"/>
        </a:defRPr>
      </a:lvl2pPr>
      <a:lvl3pPr marL="914126" algn="l" defTabSz="457063" rtl="0" eaLnBrk="1" latinLnBrk="0" hangingPunct="1">
        <a:defRPr sz="1799" kern="1200">
          <a:solidFill>
            <a:schemeClr val="tx1"/>
          </a:solidFill>
          <a:latin typeface="+mn-lt"/>
          <a:ea typeface="+mn-ea"/>
          <a:cs typeface="+mn-cs"/>
        </a:defRPr>
      </a:lvl3pPr>
      <a:lvl4pPr marL="1371189" algn="l" defTabSz="457063" rtl="0" eaLnBrk="1" latinLnBrk="0" hangingPunct="1">
        <a:defRPr sz="1799" kern="1200">
          <a:solidFill>
            <a:schemeClr val="tx1"/>
          </a:solidFill>
          <a:latin typeface="+mn-lt"/>
          <a:ea typeface="+mn-ea"/>
          <a:cs typeface="+mn-cs"/>
        </a:defRPr>
      </a:lvl4pPr>
      <a:lvl5pPr marL="1828251" algn="l" defTabSz="457063" rtl="0" eaLnBrk="1" latinLnBrk="0" hangingPunct="1">
        <a:defRPr sz="1799" kern="1200">
          <a:solidFill>
            <a:schemeClr val="tx1"/>
          </a:solidFill>
          <a:latin typeface="+mn-lt"/>
          <a:ea typeface="+mn-ea"/>
          <a:cs typeface="+mn-cs"/>
        </a:defRPr>
      </a:lvl5pPr>
      <a:lvl6pPr marL="2285314" algn="l" defTabSz="457063" rtl="0" eaLnBrk="1" latinLnBrk="0" hangingPunct="1">
        <a:defRPr sz="1799" kern="1200">
          <a:solidFill>
            <a:schemeClr val="tx1"/>
          </a:solidFill>
          <a:latin typeface="+mn-lt"/>
          <a:ea typeface="+mn-ea"/>
          <a:cs typeface="+mn-cs"/>
        </a:defRPr>
      </a:lvl6pPr>
      <a:lvl7pPr marL="2742377" algn="l" defTabSz="457063" rtl="0" eaLnBrk="1" latinLnBrk="0" hangingPunct="1">
        <a:defRPr sz="1799" kern="1200">
          <a:solidFill>
            <a:schemeClr val="tx1"/>
          </a:solidFill>
          <a:latin typeface="+mn-lt"/>
          <a:ea typeface="+mn-ea"/>
          <a:cs typeface="+mn-cs"/>
        </a:defRPr>
      </a:lvl7pPr>
      <a:lvl8pPr marL="3199440" algn="l" defTabSz="457063" rtl="0" eaLnBrk="1" latinLnBrk="0" hangingPunct="1">
        <a:defRPr sz="1799" kern="1200">
          <a:solidFill>
            <a:schemeClr val="tx1"/>
          </a:solidFill>
          <a:latin typeface="+mn-lt"/>
          <a:ea typeface="+mn-ea"/>
          <a:cs typeface="+mn-cs"/>
        </a:defRPr>
      </a:lvl8pPr>
      <a:lvl9pPr marL="3656503" algn="l" defTabSz="457063"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schulichleaders.com/universitie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BF61F5F-DF12-4E40-6150-3B28C0282ED4}"/>
              </a:ext>
            </a:extLst>
          </p:cNvPr>
          <p:cNvPicPr>
            <a:picLocks noChangeAspect="1"/>
          </p:cNvPicPr>
          <p:nvPr/>
        </p:nvPicPr>
        <p:blipFill rotWithShape="1">
          <a:blip r:embed="rId3">
            <a:alphaModFix amt="50000"/>
          </a:blip>
          <a:srcRect t="20190" r="-1" b="-1"/>
          <a:stretch/>
        </p:blipFill>
        <p:spPr>
          <a:xfrm>
            <a:off x="20" y="10"/>
            <a:ext cx="12188500" cy="6857990"/>
          </a:xfrm>
          <a:prstGeom prst="rect">
            <a:avLst/>
          </a:prstGeom>
        </p:spPr>
      </p:pic>
      <p:sp>
        <p:nvSpPr>
          <p:cNvPr id="2" name="Title 1"/>
          <p:cNvSpPr>
            <a:spLocks noGrp="1"/>
          </p:cNvSpPr>
          <p:nvPr>
            <p:ph type="ctrTitle"/>
          </p:nvPr>
        </p:nvSpPr>
        <p:spPr>
          <a:xfrm>
            <a:off x="4975340" y="992221"/>
            <a:ext cx="6245681" cy="4873558"/>
          </a:xfrm>
        </p:spPr>
        <p:txBody>
          <a:bodyPr vert="horz" lIns="91440" tIns="45720" rIns="91440" bIns="45720" rtlCol="0" anchor="ctr">
            <a:normAutofit/>
          </a:bodyPr>
          <a:lstStyle/>
          <a:p>
            <a:pPr defTabSz="914400"/>
            <a:r>
              <a:rPr lang="en-US" sz="4800"/>
              <a:t>Schulich Leader Scholarship</a:t>
            </a:r>
          </a:p>
        </p:txBody>
      </p:sp>
    </p:spTree>
    <p:extLst>
      <p:ext uri="{BB962C8B-B14F-4D97-AF65-F5344CB8AC3E}">
        <p14:creationId xmlns:p14="http://schemas.microsoft.com/office/powerpoint/2010/main" val="17366855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2812" y="825500"/>
            <a:ext cx="10157354" cy="1397000"/>
          </a:xfrm>
        </p:spPr>
        <p:txBody>
          <a:bodyPr/>
          <a:lstStyle/>
          <a:p>
            <a:r>
              <a:rPr lang="en-US" dirty="0"/>
              <a:t>What is it?</a:t>
            </a:r>
          </a:p>
        </p:txBody>
      </p:sp>
      <p:sp>
        <p:nvSpPr>
          <p:cNvPr id="3" name="Content Placeholder 2"/>
          <p:cNvSpPr>
            <a:spLocks noGrp="1"/>
          </p:cNvSpPr>
          <p:nvPr>
            <p:ph idx="1"/>
          </p:nvPr>
        </p:nvSpPr>
        <p:spPr>
          <a:xfrm>
            <a:off x="912812" y="2362200"/>
            <a:ext cx="10157354" cy="1498600"/>
          </a:xfrm>
        </p:spPr>
        <p:txBody>
          <a:bodyPr/>
          <a:lstStyle/>
          <a:p>
            <a:pPr marL="0" indent="0">
              <a:buNone/>
            </a:pPr>
            <a:r>
              <a:rPr lang="en-US" dirty="0"/>
              <a:t>They are the largest and most prestigious undergraduate Science, Technology, Engineering and Math (STEM) scholarships in Canada. </a:t>
            </a:r>
          </a:p>
        </p:txBody>
      </p:sp>
      <p:sp>
        <p:nvSpPr>
          <p:cNvPr id="4" name="Title 1">
            <a:extLst>
              <a:ext uri="{FF2B5EF4-FFF2-40B4-BE49-F238E27FC236}">
                <a16:creationId xmlns:a16="http://schemas.microsoft.com/office/drawing/2014/main" id="{3CD2F38A-6B79-D7D3-95A9-C87AC1BD1C6D}"/>
              </a:ext>
            </a:extLst>
          </p:cNvPr>
          <p:cNvSpPr txBox="1">
            <a:spLocks/>
          </p:cNvSpPr>
          <p:nvPr/>
        </p:nvSpPr>
        <p:spPr>
          <a:xfrm>
            <a:off x="1014147" y="2730500"/>
            <a:ext cx="10157354" cy="1397000"/>
          </a:xfrm>
          <a:prstGeom prst="rect">
            <a:avLst/>
          </a:prstGeom>
        </p:spPr>
        <p:txBody>
          <a:bodyPr vert="horz" lIns="121899" tIns="60949" rIns="121899" bIns="60949" rtlCol="0" anchor="b">
            <a:normAutofit/>
          </a:bodyPr>
          <a:lst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a:lstStyle>
          <a:p>
            <a:r>
              <a:rPr lang="en-US" dirty="0"/>
              <a:t>How much do they give?</a:t>
            </a:r>
          </a:p>
        </p:txBody>
      </p:sp>
      <p:sp>
        <p:nvSpPr>
          <p:cNvPr id="5" name="Content Placeholder 2">
            <a:extLst>
              <a:ext uri="{FF2B5EF4-FFF2-40B4-BE49-F238E27FC236}">
                <a16:creationId xmlns:a16="http://schemas.microsoft.com/office/drawing/2014/main" id="{166A334A-319E-080B-F2DC-AE8C060B8438}"/>
              </a:ext>
            </a:extLst>
          </p:cNvPr>
          <p:cNvSpPr txBox="1">
            <a:spLocks/>
          </p:cNvSpPr>
          <p:nvPr/>
        </p:nvSpPr>
        <p:spPr>
          <a:xfrm>
            <a:off x="1015735" y="4406900"/>
            <a:ext cx="10157354" cy="1498600"/>
          </a:xfrm>
          <a:prstGeom prst="rect">
            <a:avLst/>
          </a:prstGeom>
        </p:spPr>
        <p:txBody>
          <a:bodyPr vert="horz" lIns="121899" tIns="60949" rIns="121899" bIns="60949" rtlCol="0">
            <a:normAutofit/>
          </a:bodyPr>
          <a:lst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Clr>
                <a:schemeClr val="accent6">
                  <a:lumMod val="50000"/>
                </a:schemeClr>
              </a:buClr>
              <a:buSzPct val="90000"/>
              <a:buFont typeface="Century Gothic" pitchFamily="34" charset="0"/>
              <a:buChar char="–"/>
              <a:defRPr sz="1800" kern="1200">
                <a:solidFill>
                  <a:schemeClr val="tx2">
                    <a:lumMod val="50000"/>
                  </a:schemeClr>
                </a:solidFill>
                <a:latin typeface="+mn-lt"/>
                <a:ea typeface="+mn-ea"/>
                <a:cs typeface="+mn-cs"/>
              </a:defRPr>
            </a:lvl6pPr>
            <a:lvl7pPr marL="2864619" indent="-304747" algn="l" defTabSz="1218987" rtl="0" eaLnBrk="1" latinLnBrk="0" hangingPunct="1">
              <a:lnSpc>
                <a:spcPct val="95000"/>
              </a:lnSpc>
              <a:spcBef>
                <a:spcPts val="1066"/>
              </a:spcBef>
              <a:buClr>
                <a:schemeClr val="accent6">
                  <a:lumMod val="50000"/>
                </a:schemeClr>
              </a:buClr>
              <a:buSzPct val="90000"/>
              <a:buFont typeface="Century Gothic" pitchFamily="34" charset="0"/>
              <a:buChar char="–"/>
              <a:defRPr sz="1800" kern="1200" baseline="0">
                <a:solidFill>
                  <a:schemeClr val="tx2">
                    <a:lumMod val="50000"/>
                  </a:schemeClr>
                </a:solidFill>
                <a:latin typeface="+mn-lt"/>
                <a:ea typeface="+mn-ea"/>
                <a:cs typeface="+mn-cs"/>
              </a:defRPr>
            </a:lvl7pPr>
            <a:lvl8pPr marL="3291264" indent="-304747" algn="l" defTabSz="1218987" rtl="0" eaLnBrk="1" latinLnBrk="0" hangingPunct="1">
              <a:lnSpc>
                <a:spcPct val="95000"/>
              </a:lnSpc>
              <a:spcBef>
                <a:spcPts val="1066"/>
              </a:spcBef>
              <a:buClr>
                <a:schemeClr val="accent6">
                  <a:lumMod val="50000"/>
                </a:schemeClr>
              </a:buClr>
              <a:buSzPct val="90000"/>
              <a:buFont typeface="Century Gothic" pitchFamily="34" charset="0"/>
              <a:buChar char="–"/>
              <a:defRPr sz="1800" kern="1200" baseline="0">
                <a:solidFill>
                  <a:schemeClr val="tx2">
                    <a:lumMod val="50000"/>
                  </a:schemeClr>
                </a:solidFill>
                <a:latin typeface="+mn-lt"/>
                <a:ea typeface="+mn-ea"/>
                <a:cs typeface="+mn-cs"/>
              </a:defRPr>
            </a:lvl8pPr>
            <a:lvl9pPr marL="3474112" indent="0" algn="l" defTabSz="1218987" rtl="0" eaLnBrk="1" latinLnBrk="0" hangingPunct="1">
              <a:lnSpc>
                <a:spcPct val="95000"/>
              </a:lnSpc>
              <a:spcBef>
                <a:spcPts val="1066"/>
              </a:spcBef>
              <a:buClr>
                <a:schemeClr val="accent6">
                  <a:lumMod val="50000"/>
                </a:schemeClr>
              </a:buClr>
              <a:buSzPct val="90000"/>
              <a:buFont typeface="Century Gothic" pitchFamily="34" charset="0"/>
              <a:buNone/>
              <a:defRPr sz="1800" kern="1200" baseline="0">
                <a:solidFill>
                  <a:schemeClr val="tx2">
                    <a:lumMod val="50000"/>
                  </a:schemeClr>
                </a:solidFill>
                <a:latin typeface="+mn-lt"/>
                <a:ea typeface="+mn-ea"/>
                <a:cs typeface="+mn-cs"/>
              </a:defRPr>
            </a:lvl9pPr>
          </a:lstStyle>
          <a:p>
            <a:pPr marL="0" indent="0">
              <a:buFont typeface="Arial" pitchFamily="34" charset="0"/>
              <a:buNone/>
            </a:pPr>
            <a:r>
              <a:rPr lang="en-US" dirty="0"/>
              <a:t>50 engineering scholarships valued at $120,000 each</a:t>
            </a:r>
          </a:p>
          <a:p>
            <a:pPr marL="0" indent="0">
              <a:buFont typeface="Arial" pitchFamily="34" charset="0"/>
              <a:buNone/>
            </a:pPr>
            <a:r>
              <a:rPr lang="en-US" dirty="0"/>
              <a:t>50 science, technology, or math scholarships valued at $100,000 each </a:t>
            </a:r>
          </a:p>
        </p:txBody>
      </p:sp>
    </p:spTree>
    <p:extLst>
      <p:ext uri="{BB962C8B-B14F-4D97-AF65-F5344CB8AC3E}">
        <p14:creationId xmlns:p14="http://schemas.microsoft.com/office/powerpoint/2010/main" val="1153074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7309" y="457200"/>
            <a:ext cx="10157354" cy="1397000"/>
          </a:xfrm>
        </p:spPr>
        <p:txBody>
          <a:bodyPr/>
          <a:lstStyle/>
          <a:p>
            <a:r>
              <a:rPr lang="en-US" dirty="0"/>
              <a:t>How many students can each high school recommend? </a:t>
            </a:r>
          </a:p>
        </p:txBody>
      </p:sp>
      <p:sp>
        <p:nvSpPr>
          <p:cNvPr id="3" name="Content Placeholder 2"/>
          <p:cNvSpPr>
            <a:spLocks noGrp="1"/>
          </p:cNvSpPr>
          <p:nvPr>
            <p:ph idx="1"/>
          </p:nvPr>
        </p:nvSpPr>
        <p:spPr>
          <a:xfrm>
            <a:off x="1751012" y="2565400"/>
            <a:ext cx="10157354" cy="508000"/>
          </a:xfrm>
        </p:spPr>
        <p:txBody>
          <a:bodyPr>
            <a:normAutofit fontScale="92500" lnSpcReduction="10000"/>
          </a:bodyPr>
          <a:lstStyle/>
          <a:p>
            <a:pPr marL="0" indent="0">
              <a:buNone/>
            </a:pPr>
            <a:r>
              <a:rPr lang="en-US" sz="3200" dirty="0"/>
              <a:t>Only one </a:t>
            </a:r>
            <a:r>
              <a:rPr lang="en-US" sz="3200" dirty="0">
                <a:sym typeface="Wingdings" panose="05000000000000000000" pitchFamily="2" charset="2"/>
              </a:rPr>
              <a:t></a:t>
            </a:r>
            <a:endParaRPr lang="en-US" sz="3200" dirty="0"/>
          </a:p>
        </p:txBody>
      </p:sp>
      <p:sp>
        <p:nvSpPr>
          <p:cNvPr id="4" name="Title 1">
            <a:extLst>
              <a:ext uri="{FF2B5EF4-FFF2-40B4-BE49-F238E27FC236}">
                <a16:creationId xmlns:a16="http://schemas.microsoft.com/office/drawing/2014/main" id="{61C0DB18-97E7-E6B6-1830-73CA2A8ADDF7}"/>
              </a:ext>
            </a:extLst>
          </p:cNvPr>
          <p:cNvSpPr txBox="1">
            <a:spLocks/>
          </p:cNvSpPr>
          <p:nvPr/>
        </p:nvSpPr>
        <p:spPr>
          <a:xfrm>
            <a:off x="1117309" y="2819400"/>
            <a:ext cx="10157354" cy="1397000"/>
          </a:xfrm>
          <a:prstGeom prst="rect">
            <a:avLst/>
          </a:prstGeom>
        </p:spPr>
        <p:txBody>
          <a:bodyPr vert="horz" lIns="121899" tIns="60949" rIns="121899" bIns="60949" rtlCol="0" anchor="b">
            <a:normAutofit/>
          </a:bodyPr>
          <a:lst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a:lstStyle>
          <a:p>
            <a:r>
              <a:rPr lang="en-US" dirty="0"/>
              <a:t>When is the deadline? </a:t>
            </a:r>
          </a:p>
        </p:txBody>
      </p:sp>
      <p:sp>
        <p:nvSpPr>
          <p:cNvPr id="5" name="Content Placeholder 2">
            <a:extLst>
              <a:ext uri="{FF2B5EF4-FFF2-40B4-BE49-F238E27FC236}">
                <a16:creationId xmlns:a16="http://schemas.microsoft.com/office/drawing/2014/main" id="{577E5EEE-67CD-A559-842D-3AD219688A22}"/>
              </a:ext>
            </a:extLst>
          </p:cNvPr>
          <p:cNvSpPr txBox="1">
            <a:spLocks/>
          </p:cNvSpPr>
          <p:nvPr/>
        </p:nvSpPr>
        <p:spPr>
          <a:xfrm>
            <a:off x="1207137" y="4572000"/>
            <a:ext cx="10157354" cy="2286000"/>
          </a:xfrm>
          <a:prstGeom prst="rect">
            <a:avLst/>
          </a:prstGeom>
        </p:spPr>
        <p:txBody>
          <a:bodyPr vert="horz" lIns="121899" tIns="60949" rIns="121899" bIns="60949" rtlCol="0">
            <a:normAutofit lnSpcReduction="10000"/>
          </a:bodyPr>
          <a:lst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Clr>
                <a:schemeClr val="accent6">
                  <a:lumMod val="50000"/>
                </a:schemeClr>
              </a:buClr>
              <a:buSzPct val="90000"/>
              <a:buFont typeface="Century Gothic" pitchFamily="34" charset="0"/>
              <a:buChar char="–"/>
              <a:defRPr sz="1800" kern="1200">
                <a:solidFill>
                  <a:schemeClr val="tx2">
                    <a:lumMod val="50000"/>
                  </a:schemeClr>
                </a:solidFill>
                <a:latin typeface="+mn-lt"/>
                <a:ea typeface="+mn-ea"/>
                <a:cs typeface="+mn-cs"/>
              </a:defRPr>
            </a:lvl6pPr>
            <a:lvl7pPr marL="2864619" indent="-304747" algn="l" defTabSz="1218987" rtl="0" eaLnBrk="1" latinLnBrk="0" hangingPunct="1">
              <a:lnSpc>
                <a:spcPct val="95000"/>
              </a:lnSpc>
              <a:spcBef>
                <a:spcPts val="1066"/>
              </a:spcBef>
              <a:buClr>
                <a:schemeClr val="accent6">
                  <a:lumMod val="50000"/>
                </a:schemeClr>
              </a:buClr>
              <a:buSzPct val="90000"/>
              <a:buFont typeface="Century Gothic" pitchFamily="34" charset="0"/>
              <a:buChar char="–"/>
              <a:defRPr sz="1800" kern="1200" baseline="0">
                <a:solidFill>
                  <a:schemeClr val="tx2">
                    <a:lumMod val="50000"/>
                  </a:schemeClr>
                </a:solidFill>
                <a:latin typeface="+mn-lt"/>
                <a:ea typeface="+mn-ea"/>
                <a:cs typeface="+mn-cs"/>
              </a:defRPr>
            </a:lvl7pPr>
            <a:lvl8pPr marL="3291264" indent="-304747" algn="l" defTabSz="1218987" rtl="0" eaLnBrk="1" latinLnBrk="0" hangingPunct="1">
              <a:lnSpc>
                <a:spcPct val="95000"/>
              </a:lnSpc>
              <a:spcBef>
                <a:spcPts val="1066"/>
              </a:spcBef>
              <a:buClr>
                <a:schemeClr val="accent6">
                  <a:lumMod val="50000"/>
                </a:schemeClr>
              </a:buClr>
              <a:buSzPct val="90000"/>
              <a:buFont typeface="Century Gothic" pitchFamily="34" charset="0"/>
              <a:buChar char="–"/>
              <a:defRPr sz="1800" kern="1200" baseline="0">
                <a:solidFill>
                  <a:schemeClr val="tx2">
                    <a:lumMod val="50000"/>
                  </a:schemeClr>
                </a:solidFill>
                <a:latin typeface="+mn-lt"/>
                <a:ea typeface="+mn-ea"/>
                <a:cs typeface="+mn-cs"/>
              </a:defRPr>
            </a:lvl8pPr>
            <a:lvl9pPr marL="3474112" indent="0" algn="l" defTabSz="1218987" rtl="0" eaLnBrk="1" latinLnBrk="0" hangingPunct="1">
              <a:lnSpc>
                <a:spcPct val="95000"/>
              </a:lnSpc>
              <a:spcBef>
                <a:spcPts val="1066"/>
              </a:spcBef>
              <a:buClr>
                <a:schemeClr val="accent6">
                  <a:lumMod val="50000"/>
                </a:schemeClr>
              </a:buClr>
              <a:buSzPct val="90000"/>
              <a:buFont typeface="Century Gothic" pitchFamily="34" charset="0"/>
              <a:buNone/>
              <a:defRPr sz="1800" kern="1200" baseline="0">
                <a:solidFill>
                  <a:schemeClr val="tx2">
                    <a:lumMod val="50000"/>
                  </a:schemeClr>
                </a:solidFill>
                <a:latin typeface="+mn-lt"/>
                <a:ea typeface="+mn-ea"/>
                <a:cs typeface="+mn-cs"/>
              </a:defRPr>
            </a:lvl9pPr>
          </a:lstStyle>
          <a:p>
            <a:pPr marL="0" indent="0">
              <a:buFont typeface="Arial" pitchFamily="34" charset="0"/>
              <a:buNone/>
            </a:pPr>
            <a:r>
              <a:rPr lang="en-US" dirty="0"/>
              <a:t>November 27, 2026 - LHHS deadline – submit application to Guidance</a:t>
            </a:r>
          </a:p>
          <a:p>
            <a:pPr marL="0" indent="0">
              <a:buFont typeface="Arial" pitchFamily="34" charset="0"/>
              <a:buNone/>
            </a:pPr>
            <a:r>
              <a:rPr lang="en-US" dirty="0"/>
              <a:t>January 27, 2027 – for schools to submit nominee</a:t>
            </a:r>
          </a:p>
          <a:p>
            <a:pPr marL="0" indent="0">
              <a:buFont typeface="Arial" pitchFamily="34" charset="0"/>
              <a:buNone/>
            </a:pPr>
            <a:r>
              <a:rPr lang="en-US"/>
              <a:t>February 17, </a:t>
            </a:r>
            <a:r>
              <a:rPr lang="en-US" dirty="0"/>
              <a:t>2027 – for school nominee to submit full application by NOON </a:t>
            </a:r>
            <a:r>
              <a:rPr lang="en-US" dirty="0">
                <a:sym typeface="Wingdings" panose="05000000000000000000" pitchFamily="2" charset="2"/>
              </a:rPr>
              <a:t></a:t>
            </a:r>
            <a:endParaRPr lang="en-US" dirty="0"/>
          </a:p>
        </p:txBody>
      </p:sp>
    </p:spTree>
    <p:extLst>
      <p:ext uri="{BB962C8B-B14F-4D97-AF65-F5344CB8AC3E}">
        <p14:creationId xmlns:p14="http://schemas.microsoft.com/office/powerpoint/2010/main" val="840374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7309" y="3911600"/>
            <a:ext cx="10157354" cy="863600"/>
          </a:xfrm>
        </p:spPr>
        <p:txBody>
          <a:bodyPr/>
          <a:lstStyle/>
          <a:p>
            <a:r>
              <a:rPr lang="en-US" dirty="0">
                <a:solidFill>
                  <a:schemeClr val="tx1"/>
                </a:solidFill>
              </a:rPr>
              <a:t>You should have: </a:t>
            </a:r>
          </a:p>
        </p:txBody>
      </p:sp>
      <p:sp>
        <p:nvSpPr>
          <p:cNvPr id="3" name="Content Placeholder 2"/>
          <p:cNvSpPr>
            <a:spLocks noGrp="1"/>
          </p:cNvSpPr>
          <p:nvPr>
            <p:ph idx="1"/>
          </p:nvPr>
        </p:nvSpPr>
        <p:spPr>
          <a:xfrm>
            <a:off x="1015735" y="2260600"/>
            <a:ext cx="10157354" cy="2336800"/>
          </a:xfrm>
        </p:spPr>
        <p:txBody>
          <a:bodyPr/>
          <a:lstStyle/>
          <a:p>
            <a:r>
              <a:rPr lang="en-US" dirty="0"/>
              <a:t>Graduate from high school</a:t>
            </a:r>
          </a:p>
          <a:p>
            <a:r>
              <a:rPr lang="en-US" dirty="0"/>
              <a:t>Canadian citizen or permanent resident</a:t>
            </a:r>
          </a:p>
          <a:p>
            <a:r>
              <a:rPr lang="en-US" dirty="0"/>
              <a:t>Student plans to enroll in an eligible STEM program at one of our partner universities</a:t>
            </a:r>
          </a:p>
          <a:p>
            <a:pPr lvl="1"/>
            <a:r>
              <a:rPr lang="en-US" dirty="0">
                <a:hlinkClick r:id="rId2"/>
              </a:rPr>
              <a:t>Universities - Schulich Leaders</a:t>
            </a:r>
            <a:endParaRPr lang="en-US" dirty="0"/>
          </a:p>
        </p:txBody>
      </p:sp>
      <p:sp>
        <p:nvSpPr>
          <p:cNvPr id="4" name="Title 1">
            <a:extLst>
              <a:ext uri="{FF2B5EF4-FFF2-40B4-BE49-F238E27FC236}">
                <a16:creationId xmlns:a16="http://schemas.microsoft.com/office/drawing/2014/main" id="{502ACEA0-016B-B73C-8C3B-C2E36C658839}"/>
              </a:ext>
            </a:extLst>
          </p:cNvPr>
          <p:cNvSpPr txBox="1">
            <a:spLocks/>
          </p:cNvSpPr>
          <p:nvPr/>
        </p:nvSpPr>
        <p:spPr>
          <a:xfrm>
            <a:off x="1015735" y="381000"/>
            <a:ext cx="10157354" cy="1397000"/>
          </a:xfrm>
          <a:prstGeom prst="rect">
            <a:avLst/>
          </a:prstGeom>
        </p:spPr>
        <p:txBody>
          <a:bodyPr vert="horz" lIns="121899" tIns="60949" rIns="121899" bIns="60949" rtlCol="0" anchor="b">
            <a:normAutofit/>
          </a:bodyPr>
          <a:lst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a:lstStyle>
          <a:p>
            <a:r>
              <a:rPr lang="en-US" dirty="0">
                <a:solidFill>
                  <a:schemeClr val="bg1"/>
                </a:solidFill>
              </a:rPr>
              <a:t>Eligibility Criteria</a:t>
            </a:r>
          </a:p>
        </p:txBody>
      </p:sp>
      <p:sp>
        <p:nvSpPr>
          <p:cNvPr id="5" name="Content Placeholder 2">
            <a:extLst>
              <a:ext uri="{FF2B5EF4-FFF2-40B4-BE49-F238E27FC236}">
                <a16:creationId xmlns:a16="http://schemas.microsoft.com/office/drawing/2014/main" id="{FAC15D3D-9D4E-F28D-59BF-410359E68AAB}"/>
              </a:ext>
            </a:extLst>
          </p:cNvPr>
          <p:cNvSpPr txBox="1">
            <a:spLocks/>
          </p:cNvSpPr>
          <p:nvPr/>
        </p:nvSpPr>
        <p:spPr>
          <a:xfrm>
            <a:off x="1117309" y="4953000"/>
            <a:ext cx="10157354" cy="2336800"/>
          </a:xfrm>
          <a:prstGeom prst="rect">
            <a:avLst/>
          </a:prstGeom>
        </p:spPr>
        <p:txBody>
          <a:bodyPr vert="horz" lIns="121899" tIns="60949" rIns="121899" bIns="60949" rtlCol="0">
            <a:normAutofit/>
          </a:bodyPr>
          <a:lst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Clr>
                <a:schemeClr val="accent6">
                  <a:lumMod val="50000"/>
                </a:schemeClr>
              </a:buClr>
              <a:buSzPct val="90000"/>
              <a:buFont typeface="Century Gothic" pitchFamily="34" charset="0"/>
              <a:buChar char="–"/>
              <a:defRPr sz="1800" kern="1200">
                <a:solidFill>
                  <a:schemeClr val="tx2">
                    <a:lumMod val="50000"/>
                  </a:schemeClr>
                </a:solidFill>
                <a:latin typeface="+mn-lt"/>
                <a:ea typeface="+mn-ea"/>
                <a:cs typeface="+mn-cs"/>
              </a:defRPr>
            </a:lvl6pPr>
            <a:lvl7pPr marL="2864619" indent="-304747" algn="l" defTabSz="1218987" rtl="0" eaLnBrk="1" latinLnBrk="0" hangingPunct="1">
              <a:lnSpc>
                <a:spcPct val="95000"/>
              </a:lnSpc>
              <a:spcBef>
                <a:spcPts val="1066"/>
              </a:spcBef>
              <a:buClr>
                <a:schemeClr val="accent6">
                  <a:lumMod val="50000"/>
                </a:schemeClr>
              </a:buClr>
              <a:buSzPct val="90000"/>
              <a:buFont typeface="Century Gothic" pitchFamily="34" charset="0"/>
              <a:buChar char="–"/>
              <a:defRPr sz="1800" kern="1200" baseline="0">
                <a:solidFill>
                  <a:schemeClr val="tx2">
                    <a:lumMod val="50000"/>
                  </a:schemeClr>
                </a:solidFill>
                <a:latin typeface="+mn-lt"/>
                <a:ea typeface="+mn-ea"/>
                <a:cs typeface="+mn-cs"/>
              </a:defRPr>
            </a:lvl7pPr>
            <a:lvl8pPr marL="3291264" indent="-304747" algn="l" defTabSz="1218987" rtl="0" eaLnBrk="1" latinLnBrk="0" hangingPunct="1">
              <a:lnSpc>
                <a:spcPct val="95000"/>
              </a:lnSpc>
              <a:spcBef>
                <a:spcPts val="1066"/>
              </a:spcBef>
              <a:buClr>
                <a:schemeClr val="accent6">
                  <a:lumMod val="50000"/>
                </a:schemeClr>
              </a:buClr>
              <a:buSzPct val="90000"/>
              <a:buFont typeface="Century Gothic" pitchFamily="34" charset="0"/>
              <a:buChar char="–"/>
              <a:defRPr sz="1800" kern="1200" baseline="0">
                <a:solidFill>
                  <a:schemeClr val="tx2">
                    <a:lumMod val="50000"/>
                  </a:schemeClr>
                </a:solidFill>
                <a:latin typeface="+mn-lt"/>
                <a:ea typeface="+mn-ea"/>
                <a:cs typeface="+mn-cs"/>
              </a:defRPr>
            </a:lvl8pPr>
            <a:lvl9pPr marL="3474112" indent="0" algn="l" defTabSz="1218987" rtl="0" eaLnBrk="1" latinLnBrk="0" hangingPunct="1">
              <a:lnSpc>
                <a:spcPct val="95000"/>
              </a:lnSpc>
              <a:spcBef>
                <a:spcPts val="1066"/>
              </a:spcBef>
              <a:buClr>
                <a:schemeClr val="accent6">
                  <a:lumMod val="50000"/>
                </a:schemeClr>
              </a:buClr>
              <a:buSzPct val="90000"/>
              <a:buFont typeface="Century Gothic" pitchFamily="34" charset="0"/>
              <a:buNone/>
              <a:defRPr sz="1800" kern="1200" baseline="0">
                <a:solidFill>
                  <a:schemeClr val="tx2">
                    <a:lumMod val="50000"/>
                  </a:schemeClr>
                </a:solidFill>
                <a:latin typeface="+mn-lt"/>
                <a:ea typeface="+mn-ea"/>
                <a:cs typeface="+mn-cs"/>
              </a:defRPr>
            </a:lvl9pPr>
          </a:lstStyle>
          <a:p>
            <a:r>
              <a:rPr lang="en-US" dirty="0"/>
              <a:t>Academic excellence </a:t>
            </a:r>
          </a:p>
          <a:p>
            <a:r>
              <a:rPr lang="en-US" u="sng" dirty="0"/>
              <a:t>Leadership</a:t>
            </a:r>
            <a:r>
              <a:rPr lang="en-US" dirty="0"/>
              <a:t>, charisma and creativity </a:t>
            </a:r>
          </a:p>
          <a:p>
            <a:r>
              <a:rPr lang="en-US" dirty="0"/>
              <a:t>Strong consideration will be given to students with financial need</a:t>
            </a:r>
          </a:p>
        </p:txBody>
      </p:sp>
    </p:spTree>
    <p:extLst>
      <p:ext uri="{BB962C8B-B14F-4D97-AF65-F5344CB8AC3E}">
        <p14:creationId xmlns:p14="http://schemas.microsoft.com/office/powerpoint/2010/main" val="310570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Eligibility Criteria Cont.  </a:t>
            </a:r>
          </a:p>
        </p:txBody>
      </p:sp>
      <p:sp>
        <p:nvSpPr>
          <p:cNvPr id="3" name="Content Placeholder 2"/>
          <p:cNvSpPr>
            <a:spLocks noGrp="1"/>
          </p:cNvSpPr>
          <p:nvPr>
            <p:ph idx="1"/>
          </p:nvPr>
        </p:nvSpPr>
        <p:spPr/>
        <p:txBody>
          <a:bodyPr/>
          <a:lstStyle/>
          <a:p>
            <a:r>
              <a:rPr lang="en-US" dirty="0"/>
              <a:t>Be entrepreneurial- minded and intend to pursue a career in one or more of the following areas:</a:t>
            </a:r>
          </a:p>
          <a:p>
            <a:pPr marL="0" indent="0">
              <a:buNone/>
            </a:pPr>
            <a:r>
              <a:rPr lang="en-US" dirty="0"/>
              <a:t>A) Technology</a:t>
            </a:r>
          </a:p>
          <a:p>
            <a:pPr marL="0" indent="0">
              <a:buNone/>
            </a:pPr>
            <a:r>
              <a:rPr lang="en-US" dirty="0"/>
              <a:t>B) Engineering </a:t>
            </a:r>
          </a:p>
          <a:p>
            <a:pPr marL="0" indent="0">
              <a:buNone/>
            </a:pPr>
            <a:r>
              <a:rPr lang="en-US" dirty="0"/>
              <a:t>C) Entrepreneurship and business enterprise</a:t>
            </a:r>
          </a:p>
          <a:p>
            <a:pPr marL="0" indent="0">
              <a:buNone/>
            </a:pPr>
            <a:r>
              <a:rPr lang="en-US" dirty="0"/>
              <a:t>D) Applied science research</a:t>
            </a:r>
          </a:p>
        </p:txBody>
      </p:sp>
    </p:spTree>
    <p:extLst>
      <p:ext uri="{BB962C8B-B14F-4D97-AF65-F5344CB8AC3E}">
        <p14:creationId xmlns:p14="http://schemas.microsoft.com/office/powerpoint/2010/main" val="1917223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They are </a:t>
            </a:r>
            <a:r>
              <a:rPr lang="en-US" b="1" u="sng" dirty="0"/>
              <a:t>NOT </a:t>
            </a:r>
            <a:r>
              <a:rPr lang="en-US" dirty="0"/>
              <a:t>considering students who:</a:t>
            </a:r>
          </a:p>
        </p:txBody>
      </p:sp>
      <p:sp>
        <p:nvSpPr>
          <p:cNvPr id="3" name="Content Placeholder 2"/>
          <p:cNvSpPr>
            <a:spLocks noGrp="1"/>
          </p:cNvSpPr>
          <p:nvPr>
            <p:ph idx="1"/>
          </p:nvPr>
        </p:nvSpPr>
        <p:spPr/>
        <p:txBody>
          <a:bodyPr/>
          <a:lstStyle/>
          <a:p>
            <a:r>
              <a:rPr lang="en-US" dirty="0"/>
              <a:t>Intend to become a proacting physician and/or medical researcher (dentist, nurse, psychologist, pharmacist, optometrist, etc.)</a:t>
            </a:r>
          </a:p>
          <a:p>
            <a:r>
              <a:rPr lang="en-US" dirty="0"/>
              <a:t>Intend to become a professor and conduct theoretical research</a:t>
            </a:r>
          </a:p>
          <a:p>
            <a:r>
              <a:rPr lang="en-US" dirty="0"/>
              <a:t>Are focused on activism (environmental/political/societal)</a:t>
            </a:r>
          </a:p>
          <a:p>
            <a:endParaRPr lang="en-US" dirty="0"/>
          </a:p>
        </p:txBody>
      </p:sp>
    </p:spTree>
    <p:extLst>
      <p:ext uri="{BB962C8B-B14F-4D97-AF65-F5344CB8AC3E}">
        <p14:creationId xmlns:p14="http://schemas.microsoft.com/office/powerpoint/2010/main" val="3714522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9156" y="609600"/>
            <a:ext cx="10157354" cy="1397000"/>
          </a:xfrm>
        </p:spPr>
        <p:txBody>
          <a:bodyPr>
            <a:normAutofit fontScale="90000"/>
          </a:bodyPr>
          <a:lstStyle/>
          <a:p>
            <a:r>
              <a:rPr lang="en-US" dirty="0"/>
              <a:t>If you are chosen as a LHHS nominee, be prepared to do the following as part of the application process: </a:t>
            </a:r>
          </a:p>
        </p:txBody>
      </p:sp>
      <p:sp>
        <p:nvSpPr>
          <p:cNvPr id="3" name="Content Placeholder 2"/>
          <p:cNvSpPr>
            <a:spLocks noGrp="1"/>
          </p:cNvSpPr>
          <p:nvPr>
            <p:ph idx="1"/>
          </p:nvPr>
        </p:nvSpPr>
        <p:spPr>
          <a:xfrm>
            <a:off x="1117309" y="2311400"/>
            <a:ext cx="10157354" cy="4470400"/>
          </a:xfrm>
        </p:spPr>
        <p:txBody>
          <a:bodyPr>
            <a:normAutofit fontScale="92500" lnSpcReduction="20000"/>
          </a:bodyPr>
          <a:lstStyle/>
          <a:p>
            <a:r>
              <a:rPr lang="en-US" sz="2000" dirty="0"/>
              <a:t>Contact information for 2 references and be submitted BEFORE February 17, 2027</a:t>
            </a:r>
          </a:p>
          <a:p>
            <a:r>
              <a:rPr lang="en-US" sz="2000" dirty="0"/>
              <a:t>The university you plan to attend </a:t>
            </a:r>
          </a:p>
          <a:p>
            <a:r>
              <a:rPr lang="en-US" sz="2000" dirty="0"/>
              <a:t>Top 3 achievements – 50 words max per achievement </a:t>
            </a:r>
          </a:p>
          <a:p>
            <a:r>
              <a:rPr lang="en-US" sz="2000" dirty="0"/>
              <a:t>Short answer to identify where you see yourself in 10 years- 50 words max </a:t>
            </a:r>
          </a:p>
          <a:p>
            <a:r>
              <a:rPr lang="en-US" sz="2000" dirty="0"/>
              <a:t>Essay highlighting what you are passionate about – 250 words max</a:t>
            </a:r>
          </a:p>
          <a:p>
            <a:r>
              <a:rPr lang="en-US" sz="2000" dirty="0"/>
              <a:t>Essay highlighting how you demonstrate an entrepreneurial mindset – 250 words</a:t>
            </a:r>
          </a:p>
          <a:p>
            <a:r>
              <a:rPr lang="en-US" sz="2000" dirty="0"/>
              <a:t>Essay highlighting what makes you an ideal candidate – 250 words max</a:t>
            </a:r>
          </a:p>
          <a:p>
            <a:r>
              <a:rPr lang="en-US" sz="2000" dirty="0"/>
              <a:t>Optional essay to outline extenuating circumstances- 250 words max</a:t>
            </a:r>
          </a:p>
          <a:p>
            <a:r>
              <a:rPr lang="en-US" sz="2000" dirty="0"/>
              <a:t>One minute video upload</a:t>
            </a:r>
          </a:p>
          <a:p>
            <a:r>
              <a:rPr lang="en-US" sz="2000" dirty="0"/>
              <a:t>Copy of up-to-date transcript, credit counsel summary or detailed academic report</a:t>
            </a:r>
          </a:p>
          <a:p>
            <a:r>
              <a:rPr lang="en-US" sz="2000" dirty="0"/>
              <a:t>Headshot profile image for publicity </a:t>
            </a:r>
          </a:p>
          <a:p>
            <a:endParaRPr lang="en-US" dirty="0"/>
          </a:p>
        </p:txBody>
      </p:sp>
    </p:spTree>
    <p:extLst>
      <p:ext uri="{BB962C8B-B14F-4D97-AF65-F5344CB8AC3E}">
        <p14:creationId xmlns:p14="http://schemas.microsoft.com/office/powerpoint/2010/main" val="4003618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DBDFB-DCE0-0C05-AE0F-3DB223CF34C2}"/>
              </a:ext>
            </a:extLst>
          </p:cNvPr>
          <p:cNvSpPr>
            <a:spLocks noGrp="1"/>
          </p:cNvSpPr>
          <p:nvPr>
            <p:ph type="title"/>
          </p:nvPr>
        </p:nvSpPr>
        <p:spPr/>
        <p:txBody>
          <a:bodyPr/>
          <a:lstStyle/>
          <a:p>
            <a:r>
              <a:rPr lang="en-US" dirty="0"/>
              <a:t>Partner Universities</a:t>
            </a:r>
          </a:p>
        </p:txBody>
      </p:sp>
      <p:sp>
        <p:nvSpPr>
          <p:cNvPr id="3" name="Content Placeholder 2">
            <a:extLst>
              <a:ext uri="{FF2B5EF4-FFF2-40B4-BE49-F238E27FC236}">
                <a16:creationId xmlns:a16="http://schemas.microsoft.com/office/drawing/2014/main" id="{F7D1D435-1DF7-3858-D4BD-F76655339924}"/>
              </a:ext>
            </a:extLst>
          </p:cNvPr>
          <p:cNvSpPr>
            <a:spLocks noGrp="1"/>
          </p:cNvSpPr>
          <p:nvPr>
            <p:ph idx="1"/>
          </p:nvPr>
        </p:nvSpPr>
        <p:spPr>
          <a:xfrm>
            <a:off x="1154654" y="2387600"/>
            <a:ext cx="3072103" cy="4470400"/>
          </a:xfrm>
        </p:spPr>
        <p:txBody>
          <a:bodyPr>
            <a:normAutofit/>
          </a:bodyPr>
          <a:lstStyle/>
          <a:p>
            <a:r>
              <a:rPr lang="en-US" dirty="0"/>
              <a:t>University of Waterloo</a:t>
            </a:r>
          </a:p>
          <a:p>
            <a:r>
              <a:rPr lang="en-US" dirty="0"/>
              <a:t>University of Toronto</a:t>
            </a:r>
          </a:p>
          <a:p>
            <a:r>
              <a:rPr lang="en-US" dirty="0"/>
              <a:t>McMaster University</a:t>
            </a:r>
          </a:p>
          <a:p>
            <a:r>
              <a:rPr lang="en-US" dirty="0"/>
              <a:t>Queen’s University</a:t>
            </a:r>
          </a:p>
          <a:p>
            <a:r>
              <a:rPr lang="en-US" dirty="0"/>
              <a:t>McGill University</a:t>
            </a:r>
          </a:p>
          <a:p>
            <a:r>
              <a:rPr lang="en-US" dirty="0"/>
              <a:t>University of British Columbia</a:t>
            </a:r>
          </a:p>
          <a:p>
            <a:r>
              <a:rPr lang="en-US" dirty="0"/>
              <a:t>Western University</a:t>
            </a:r>
          </a:p>
          <a:p>
            <a:r>
              <a:rPr lang="en-US" dirty="0"/>
              <a:t>University of Calgary</a:t>
            </a:r>
          </a:p>
        </p:txBody>
      </p:sp>
      <p:sp>
        <p:nvSpPr>
          <p:cNvPr id="4" name="TextBox 3">
            <a:extLst>
              <a:ext uri="{FF2B5EF4-FFF2-40B4-BE49-F238E27FC236}">
                <a16:creationId xmlns:a16="http://schemas.microsoft.com/office/drawing/2014/main" id="{E1E0C9A8-E30B-DE5F-EA6D-32581139CBBA}"/>
              </a:ext>
            </a:extLst>
          </p:cNvPr>
          <p:cNvSpPr txBox="1"/>
          <p:nvPr/>
        </p:nvSpPr>
        <p:spPr>
          <a:xfrm>
            <a:off x="4627184" y="2209800"/>
            <a:ext cx="3276600" cy="4429418"/>
          </a:xfrm>
          <a:prstGeom prst="rect">
            <a:avLst/>
          </a:prstGeom>
          <a:noFill/>
        </p:spPr>
        <p:txBody>
          <a:bodyPr wrap="square" rtlCol="0">
            <a:spAutoFit/>
          </a:bodyPr>
          <a:lstStyle/>
          <a:p>
            <a:pPr marL="304747" marR="0" lvl="0" indent="-304747" algn="l" defTabSz="1218987" rtl="0" eaLnBrk="1" fontAlgn="auto" latinLnBrk="0" hangingPunct="1">
              <a:lnSpc>
                <a:spcPct val="95000"/>
              </a:lnSpc>
              <a:spcBef>
                <a:spcPts val="1866"/>
              </a:spcBef>
              <a:spcAft>
                <a:spcPts val="0"/>
              </a:spcAft>
              <a:buClr>
                <a:srgbClr val="51C3F9">
                  <a:lumMod val="50000"/>
                </a:srgbClr>
              </a:buClr>
              <a:buSzPct val="100000"/>
              <a:buFont typeface="Arial" pitchFamily="34" charset="0"/>
              <a:buChar char="•"/>
              <a:tabLst/>
              <a:defRPr/>
            </a:pPr>
            <a:r>
              <a:rPr kumimoji="0" lang="en-US" sz="2000" b="0" i="0" u="none" strike="noStrike" kern="1200" cap="none" spc="0" normalizeH="0" baseline="0" noProof="0" dirty="0">
                <a:ln>
                  <a:noFill/>
                </a:ln>
                <a:solidFill>
                  <a:prstClr val="black"/>
                </a:solidFill>
                <a:effectLst/>
                <a:uLnTx/>
                <a:uFillTx/>
                <a:latin typeface="Century Gothic" panose="020B0502020202020204"/>
                <a:ea typeface="+mn-ea"/>
                <a:cs typeface="+mn-cs"/>
              </a:rPr>
              <a:t>University of Alberta</a:t>
            </a:r>
          </a:p>
          <a:p>
            <a:pPr marL="304747" marR="0" lvl="0" indent="-304747" algn="l" defTabSz="1218987" rtl="0" eaLnBrk="1" fontAlgn="auto" latinLnBrk="0" hangingPunct="1">
              <a:lnSpc>
                <a:spcPct val="95000"/>
              </a:lnSpc>
              <a:spcBef>
                <a:spcPts val="1866"/>
              </a:spcBef>
              <a:spcAft>
                <a:spcPts val="0"/>
              </a:spcAft>
              <a:buClr>
                <a:srgbClr val="51C3F9">
                  <a:lumMod val="50000"/>
                </a:srgbClr>
              </a:buClr>
              <a:buSzPct val="100000"/>
              <a:buFont typeface="Arial" pitchFamily="34" charset="0"/>
              <a:buChar char="•"/>
              <a:tabLst/>
              <a:defRPr/>
            </a:pPr>
            <a:r>
              <a:rPr kumimoji="0" lang="en-US" sz="2000" b="0" i="0" u="none" strike="noStrike" kern="1200" cap="none" spc="0" normalizeH="0" baseline="0" noProof="0" dirty="0">
                <a:ln>
                  <a:noFill/>
                </a:ln>
                <a:solidFill>
                  <a:prstClr val="black"/>
                </a:solidFill>
                <a:effectLst/>
                <a:uLnTx/>
                <a:uFillTx/>
                <a:latin typeface="Century Gothic" panose="020B0502020202020204"/>
                <a:ea typeface="+mn-ea"/>
                <a:cs typeface="+mn-cs"/>
              </a:rPr>
              <a:t>Dalhousie University</a:t>
            </a:r>
          </a:p>
          <a:p>
            <a:pPr marL="304747" marR="0" lvl="0" indent="-304747" algn="l" defTabSz="1218987" rtl="0" eaLnBrk="1" fontAlgn="auto" latinLnBrk="0" hangingPunct="1">
              <a:lnSpc>
                <a:spcPct val="95000"/>
              </a:lnSpc>
              <a:spcBef>
                <a:spcPts val="1866"/>
              </a:spcBef>
              <a:spcAft>
                <a:spcPts val="0"/>
              </a:spcAft>
              <a:buClr>
                <a:srgbClr val="51C3F9">
                  <a:lumMod val="50000"/>
                </a:srgbClr>
              </a:buClr>
              <a:buSzPct val="100000"/>
              <a:buFont typeface="Arial" pitchFamily="34" charset="0"/>
              <a:buChar char="•"/>
              <a:tabLst/>
              <a:defRPr/>
            </a:pPr>
            <a:r>
              <a:rPr kumimoji="0" lang="en-US" sz="2000" b="0" i="0" u="none" strike="noStrike" kern="1200" cap="none" spc="0" normalizeH="0" baseline="0" noProof="0" dirty="0">
                <a:ln>
                  <a:noFill/>
                </a:ln>
                <a:solidFill>
                  <a:prstClr val="black"/>
                </a:solidFill>
                <a:effectLst/>
                <a:uLnTx/>
                <a:uFillTx/>
                <a:latin typeface="Century Gothic" panose="020B0502020202020204"/>
                <a:ea typeface="+mn-ea"/>
                <a:cs typeface="+mn-cs"/>
              </a:rPr>
              <a:t>University of Ottawa</a:t>
            </a:r>
          </a:p>
          <a:p>
            <a:pPr marL="304747" marR="0" lvl="0" indent="-304747" algn="l" defTabSz="1218987" rtl="0" eaLnBrk="1" fontAlgn="auto" latinLnBrk="0" hangingPunct="1">
              <a:lnSpc>
                <a:spcPct val="95000"/>
              </a:lnSpc>
              <a:spcBef>
                <a:spcPts val="1866"/>
              </a:spcBef>
              <a:spcAft>
                <a:spcPts val="0"/>
              </a:spcAft>
              <a:buClr>
                <a:srgbClr val="51C3F9">
                  <a:lumMod val="50000"/>
                </a:srgbClr>
              </a:buClr>
              <a:buSzPct val="100000"/>
              <a:buFont typeface="Arial" pitchFamily="34" charset="0"/>
              <a:buChar char="•"/>
              <a:tabLst/>
              <a:defRPr/>
            </a:pPr>
            <a:r>
              <a:rPr kumimoji="0" lang="en-US" sz="2000" b="0" i="0" u="none" strike="noStrike" kern="1200" cap="none" spc="0" normalizeH="0" baseline="0" noProof="0" dirty="0">
                <a:ln>
                  <a:noFill/>
                </a:ln>
                <a:solidFill>
                  <a:prstClr val="black"/>
                </a:solidFill>
                <a:effectLst/>
                <a:uLnTx/>
                <a:uFillTx/>
                <a:latin typeface="Century Gothic" panose="020B0502020202020204"/>
                <a:ea typeface="+mn-ea"/>
                <a:cs typeface="+mn-cs"/>
              </a:rPr>
              <a:t>University of Victoria</a:t>
            </a:r>
          </a:p>
          <a:p>
            <a:pPr marL="304747" marR="0" lvl="0" indent="-304747" algn="l" defTabSz="1218987" rtl="0" eaLnBrk="1" fontAlgn="auto" latinLnBrk="0" hangingPunct="1">
              <a:lnSpc>
                <a:spcPct val="95000"/>
              </a:lnSpc>
              <a:spcBef>
                <a:spcPts val="1866"/>
              </a:spcBef>
              <a:spcAft>
                <a:spcPts val="0"/>
              </a:spcAft>
              <a:buClr>
                <a:srgbClr val="51C3F9">
                  <a:lumMod val="50000"/>
                </a:srgbClr>
              </a:buClr>
              <a:buSzPct val="100000"/>
              <a:buFont typeface="Arial" pitchFamily="34" charset="0"/>
              <a:buChar char="•"/>
              <a:tabLst/>
              <a:defRPr/>
            </a:pPr>
            <a:r>
              <a:rPr kumimoji="0" lang="en-US" sz="2000" b="0" i="0" u="none" strike="noStrike" kern="1200" cap="none" spc="0" normalizeH="0" baseline="0" noProof="0" dirty="0">
                <a:ln>
                  <a:noFill/>
                </a:ln>
                <a:solidFill>
                  <a:prstClr val="black"/>
                </a:solidFill>
                <a:effectLst/>
                <a:uLnTx/>
                <a:uFillTx/>
                <a:latin typeface="Century Gothic" panose="020B0502020202020204"/>
                <a:ea typeface="+mn-ea"/>
                <a:cs typeface="+mn-cs"/>
              </a:rPr>
              <a:t>York University</a:t>
            </a:r>
          </a:p>
          <a:p>
            <a:pPr marL="304747" marR="0" lvl="0" indent="-304747" algn="l" defTabSz="1218987" rtl="0" eaLnBrk="1" fontAlgn="auto" latinLnBrk="0" hangingPunct="1">
              <a:lnSpc>
                <a:spcPct val="95000"/>
              </a:lnSpc>
              <a:spcBef>
                <a:spcPts val="1866"/>
              </a:spcBef>
              <a:spcAft>
                <a:spcPts val="0"/>
              </a:spcAft>
              <a:buClr>
                <a:srgbClr val="51C3F9">
                  <a:lumMod val="50000"/>
                </a:srgbClr>
              </a:buClr>
              <a:buSzPct val="100000"/>
              <a:buFont typeface="Arial" pitchFamily="34" charset="0"/>
              <a:buChar char="•"/>
              <a:tabLst/>
              <a:defRPr/>
            </a:pPr>
            <a:r>
              <a:rPr kumimoji="0" lang="en-US" sz="2000" b="0" i="0" u="none" strike="noStrike" kern="1200" cap="none" spc="0" normalizeH="0" baseline="0" noProof="0" dirty="0">
                <a:ln>
                  <a:noFill/>
                </a:ln>
                <a:solidFill>
                  <a:prstClr val="black"/>
                </a:solidFill>
                <a:effectLst/>
                <a:uLnTx/>
                <a:uFillTx/>
                <a:latin typeface="Century Gothic" panose="020B0502020202020204"/>
                <a:ea typeface="+mn-ea"/>
                <a:cs typeface="+mn-cs"/>
              </a:rPr>
              <a:t>Simon Fraser University</a:t>
            </a:r>
          </a:p>
          <a:p>
            <a:pPr marL="304747" marR="0" lvl="0" indent="-304747" algn="l" defTabSz="1218987" rtl="0" eaLnBrk="1" fontAlgn="auto" latinLnBrk="0" hangingPunct="1">
              <a:lnSpc>
                <a:spcPct val="95000"/>
              </a:lnSpc>
              <a:spcBef>
                <a:spcPts val="1866"/>
              </a:spcBef>
              <a:spcAft>
                <a:spcPts val="0"/>
              </a:spcAft>
              <a:buClr>
                <a:srgbClr val="51C3F9">
                  <a:lumMod val="50000"/>
                </a:srgbClr>
              </a:buClr>
              <a:buSzPct val="100000"/>
              <a:buFont typeface="Arial" pitchFamily="34" charset="0"/>
              <a:buChar char="•"/>
              <a:tabLst/>
              <a:defRPr/>
            </a:pPr>
            <a:r>
              <a:rPr lang="en-US" sz="2000" dirty="0">
                <a:solidFill>
                  <a:prstClr val="black"/>
                </a:solidFill>
                <a:latin typeface="Century Gothic" panose="020B0502020202020204"/>
              </a:rPr>
              <a:t>University of Saskatchewan</a:t>
            </a:r>
          </a:p>
          <a:p>
            <a:pPr marL="304747" marR="0" lvl="0" indent="-304747" algn="l" defTabSz="1218987" rtl="0" eaLnBrk="1" fontAlgn="auto" latinLnBrk="0" hangingPunct="1">
              <a:lnSpc>
                <a:spcPct val="95000"/>
              </a:lnSpc>
              <a:spcBef>
                <a:spcPts val="1866"/>
              </a:spcBef>
              <a:spcAft>
                <a:spcPts val="0"/>
              </a:spcAft>
              <a:buClr>
                <a:srgbClr val="51C3F9">
                  <a:lumMod val="50000"/>
                </a:srgbClr>
              </a:buClr>
              <a:buSzPct val="100000"/>
              <a:buFont typeface="Arial" pitchFamily="34" charset="0"/>
              <a:buChar char="•"/>
              <a:tabLst/>
              <a:defRPr/>
            </a:pPr>
            <a:r>
              <a:rPr kumimoji="0" lang="en-US" sz="2000" b="0" i="0" u="none" strike="noStrike" kern="1200" cap="none" spc="0" normalizeH="0" baseline="0" noProof="0" dirty="0">
                <a:ln>
                  <a:noFill/>
                </a:ln>
                <a:solidFill>
                  <a:prstClr val="black"/>
                </a:solidFill>
                <a:effectLst/>
                <a:uLnTx/>
                <a:uFillTx/>
                <a:latin typeface="Century Gothic" panose="020B0502020202020204"/>
                <a:ea typeface="+mn-ea"/>
                <a:cs typeface="+mn-cs"/>
              </a:rPr>
              <a:t>UNB</a:t>
            </a:r>
          </a:p>
        </p:txBody>
      </p:sp>
      <p:sp>
        <p:nvSpPr>
          <p:cNvPr id="5" name="TextBox 4">
            <a:extLst>
              <a:ext uri="{FF2B5EF4-FFF2-40B4-BE49-F238E27FC236}">
                <a16:creationId xmlns:a16="http://schemas.microsoft.com/office/drawing/2014/main" id="{ABC0FAB9-C720-96A4-7AAD-6BBA4FFEC684}"/>
              </a:ext>
            </a:extLst>
          </p:cNvPr>
          <p:cNvSpPr txBox="1"/>
          <p:nvPr/>
        </p:nvSpPr>
        <p:spPr>
          <a:xfrm>
            <a:off x="8304211" y="2286000"/>
            <a:ext cx="3072103" cy="2884444"/>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000" dirty="0"/>
              <a:t>University of Manitoba</a:t>
            </a:r>
          </a:p>
          <a:p>
            <a:pPr marL="342900" indent="-342900">
              <a:lnSpc>
                <a:spcPct val="150000"/>
              </a:lnSpc>
              <a:buFont typeface="Arial" panose="020B0604020202020204" pitchFamily="34" charset="0"/>
              <a:buChar char="•"/>
            </a:pPr>
            <a:r>
              <a:rPr lang="en-US" sz="2000" dirty="0"/>
              <a:t>Université de Montréal</a:t>
            </a:r>
          </a:p>
          <a:p>
            <a:pPr marL="342900" indent="-342900">
              <a:lnSpc>
                <a:spcPct val="150000"/>
              </a:lnSpc>
              <a:buFont typeface="Arial" panose="020B0604020202020204" pitchFamily="34" charset="0"/>
              <a:buChar char="•"/>
            </a:pPr>
            <a:r>
              <a:rPr lang="en-US" sz="2000" dirty="0"/>
              <a:t>Memorial University</a:t>
            </a:r>
          </a:p>
          <a:p>
            <a:pPr marL="342900" indent="-342900">
              <a:lnSpc>
                <a:spcPct val="150000"/>
              </a:lnSpc>
              <a:buFont typeface="Arial" panose="020B0604020202020204" pitchFamily="34" charset="0"/>
              <a:buChar char="•"/>
            </a:pPr>
            <a:r>
              <a:rPr lang="en-US" sz="2000" dirty="0"/>
              <a:t>Université Laval</a:t>
            </a:r>
          </a:p>
        </p:txBody>
      </p:sp>
    </p:spTree>
    <p:extLst>
      <p:ext uri="{BB962C8B-B14F-4D97-AF65-F5344CB8AC3E}">
        <p14:creationId xmlns:p14="http://schemas.microsoft.com/office/powerpoint/2010/main" val="630646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0ABA5-099B-5F93-F69B-B007263C8690}"/>
              </a:ext>
            </a:extLst>
          </p:cNvPr>
          <p:cNvSpPr>
            <a:spLocks noGrp="1"/>
          </p:cNvSpPr>
          <p:nvPr>
            <p:ph type="title"/>
          </p:nvPr>
        </p:nvSpPr>
        <p:spPr/>
        <p:txBody>
          <a:bodyPr/>
          <a:lstStyle/>
          <a:p>
            <a:r>
              <a:rPr lang="en-US" dirty="0"/>
              <a:t>LHHS Deadline</a:t>
            </a:r>
          </a:p>
        </p:txBody>
      </p:sp>
      <p:sp>
        <p:nvSpPr>
          <p:cNvPr id="3" name="Content Placeholder 2">
            <a:extLst>
              <a:ext uri="{FF2B5EF4-FFF2-40B4-BE49-F238E27FC236}">
                <a16:creationId xmlns:a16="http://schemas.microsoft.com/office/drawing/2014/main" id="{F972B694-354A-3750-4F9F-3E0364336AA4}"/>
              </a:ext>
            </a:extLst>
          </p:cNvPr>
          <p:cNvSpPr>
            <a:spLocks noGrp="1"/>
          </p:cNvSpPr>
          <p:nvPr>
            <p:ph idx="1"/>
          </p:nvPr>
        </p:nvSpPr>
        <p:spPr>
          <a:xfrm>
            <a:off x="1161455" y="2286000"/>
            <a:ext cx="10157354" cy="4775200"/>
          </a:xfrm>
        </p:spPr>
        <p:txBody>
          <a:bodyPr>
            <a:normAutofit/>
          </a:bodyPr>
          <a:lstStyle/>
          <a:p>
            <a:r>
              <a:rPr lang="en-US" dirty="0"/>
              <a:t>Application submitted to Michelle in Guidance by:</a:t>
            </a:r>
          </a:p>
          <a:p>
            <a:pPr marL="0" indent="0">
              <a:buNone/>
            </a:pPr>
            <a:r>
              <a:rPr lang="en-US" sz="3600" b="1" dirty="0"/>
              <a:t>Friday, November 27</a:t>
            </a:r>
            <a:r>
              <a:rPr lang="en-US" sz="3600" b="1" baseline="30000" dirty="0"/>
              <a:t>th</a:t>
            </a:r>
            <a:r>
              <a:rPr lang="en-US" sz="3600" b="1" dirty="0"/>
              <a:t> </a:t>
            </a:r>
          </a:p>
          <a:p>
            <a:pPr marL="0" indent="0">
              <a:buNone/>
            </a:pPr>
            <a:endParaRPr lang="en-US" sz="2800" b="1" dirty="0"/>
          </a:p>
          <a:p>
            <a:pPr marL="0" indent="0">
              <a:buNone/>
            </a:pPr>
            <a:r>
              <a:rPr lang="en-US" sz="2000" b="1" dirty="0"/>
              <a:t>Other important dates:</a:t>
            </a:r>
          </a:p>
          <a:p>
            <a:pPr marL="0" indent="0">
              <a:buNone/>
            </a:pPr>
            <a:r>
              <a:rPr lang="en-US" sz="2000" dirty="0"/>
              <a:t>January 27 – school deadline to submit nominee</a:t>
            </a:r>
          </a:p>
          <a:p>
            <a:pPr marL="0" indent="0">
              <a:buNone/>
            </a:pPr>
            <a:r>
              <a:rPr lang="en-US" sz="2000" dirty="0"/>
              <a:t>February 17 – nominee’s deadline to submit application *includes references submitting their portion*</a:t>
            </a:r>
          </a:p>
          <a:p>
            <a:pPr marL="0" indent="0">
              <a:buNone/>
            </a:pPr>
            <a:r>
              <a:rPr lang="en-US" sz="2000" dirty="0"/>
              <a:t>All winners are confirmed by June 15</a:t>
            </a:r>
          </a:p>
          <a:p>
            <a:pPr marL="0" indent="0">
              <a:buNone/>
            </a:pPr>
            <a:endParaRPr lang="en-US" sz="2000" b="1" dirty="0"/>
          </a:p>
        </p:txBody>
      </p:sp>
    </p:spTree>
    <p:extLst>
      <p:ext uri="{BB962C8B-B14F-4D97-AF65-F5344CB8AC3E}">
        <p14:creationId xmlns:p14="http://schemas.microsoft.com/office/powerpoint/2010/main" val="1960385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24D05-C199-9293-EBCB-F591B72EB70C}"/>
              </a:ext>
            </a:extLst>
          </p:cNvPr>
          <p:cNvSpPr>
            <a:spLocks noGrp="1"/>
          </p:cNvSpPr>
          <p:nvPr>
            <p:ph type="title"/>
          </p:nvPr>
        </p:nvSpPr>
        <p:spPr/>
        <p:txBody>
          <a:bodyPr/>
          <a:lstStyle/>
          <a:p>
            <a:r>
              <a:rPr lang="en-US" dirty="0"/>
              <a:t>Requirements for LHHS Application (submit to Guidance – Michelle Pugh)</a:t>
            </a:r>
          </a:p>
        </p:txBody>
      </p:sp>
      <p:sp>
        <p:nvSpPr>
          <p:cNvPr id="3" name="Content Placeholder 2">
            <a:extLst>
              <a:ext uri="{FF2B5EF4-FFF2-40B4-BE49-F238E27FC236}">
                <a16:creationId xmlns:a16="http://schemas.microsoft.com/office/drawing/2014/main" id="{2F792C51-9B86-51DC-892E-8B832223BEB5}"/>
              </a:ext>
            </a:extLst>
          </p:cNvPr>
          <p:cNvSpPr>
            <a:spLocks noGrp="1"/>
          </p:cNvSpPr>
          <p:nvPr>
            <p:ph idx="1"/>
          </p:nvPr>
        </p:nvSpPr>
        <p:spPr/>
        <p:txBody>
          <a:bodyPr>
            <a:normAutofit fontScale="92500" lnSpcReduction="20000"/>
          </a:bodyPr>
          <a:lstStyle/>
          <a:p>
            <a:r>
              <a:rPr lang="en-US" dirty="0"/>
              <a:t>Name</a:t>
            </a:r>
          </a:p>
          <a:p>
            <a:r>
              <a:rPr lang="en-US" dirty="0"/>
              <a:t>University and program planning to attend</a:t>
            </a:r>
          </a:p>
          <a:p>
            <a:r>
              <a:rPr lang="en-US" dirty="0"/>
              <a:t>Teacher reference (name and short informal write-up from them)</a:t>
            </a:r>
          </a:p>
          <a:p>
            <a:r>
              <a:rPr lang="en-US" dirty="0"/>
              <a:t>Outline involvements/achievements (point-form)</a:t>
            </a:r>
          </a:p>
          <a:p>
            <a:r>
              <a:rPr lang="en-US" dirty="0"/>
              <a:t>Write-up of why you are deserving of this scholarship &amp; future plans (no longer than 1 page)</a:t>
            </a:r>
          </a:p>
          <a:p>
            <a:r>
              <a:rPr lang="en-US" dirty="0"/>
              <a:t>Indicate if you/family have financial need </a:t>
            </a:r>
          </a:p>
          <a:p>
            <a:r>
              <a:rPr lang="en-US" sz="1800" dirty="0"/>
              <a:t>*Keep in mind that: Schulich Leaders are entrepreneurial-minded and exemplify academic excellence AND leadership, creativity and charisma, with strong consideration for financial need. Our Schulich Leaders are pursuing careers in technology, engineering, entrepreneurship and business enterprise, and applied scientific research.</a:t>
            </a:r>
          </a:p>
        </p:txBody>
      </p:sp>
    </p:spTree>
    <p:extLst>
      <p:ext uri="{BB962C8B-B14F-4D97-AF65-F5344CB8AC3E}">
        <p14:creationId xmlns:p14="http://schemas.microsoft.com/office/powerpoint/2010/main" val="2832996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E3CFE-E2E8-0129-1F26-A583AC5E2286}"/>
              </a:ext>
            </a:extLst>
          </p:cNvPr>
          <p:cNvSpPr>
            <a:spLocks noGrp="1"/>
          </p:cNvSpPr>
          <p:nvPr>
            <p:ph type="title"/>
          </p:nvPr>
        </p:nvSpPr>
        <p:spPr/>
        <p:txBody>
          <a:bodyPr/>
          <a:lstStyle/>
          <a:p>
            <a:r>
              <a:rPr lang="en-US" dirty="0"/>
              <a:t>LHHS Applications</a:t>
            </a:r>
          </a:p>
        </p:txBody>
      </p:sp>
      <p:sp>
        <p:nvSpPr>
          <p:cNvPr id="3" name="Content Placeholder 2">
            <a:extLst>
              <a:ext uri="{FF2B5EF4-FFF2-40B4-BE49-F238E27FC236}">
                <a16:creationId xmlns:a16="http://schemas.microsoft.com/office/drawing/2014/main" id="{E588E292-AAC6-B1F3-EEB5-9ACF158F1452}"/>
              </a:ext>
            </a:extLst>
          </p:cNvPr>
          <p:cNvSpPr>
            <a:spLocks noGrp="1"/>
          </p:cNvSpPr>
          <p:nvPr>
            <p:ph idx="1"/>
          </p:nvPr>
        </p:nvSpPr>
        <p:spPr/>
        <p:txBody>
          <a:bodyPr/>
          <a:lstStyle/>
          <a:p>
            <a:r>
              <a:rPr lang="en-US" dirty="0"/>
              <a:t>Group of staff members will evaluate and rate each application to choose the school’s nominee</a:t>
            </a:r>
          </a:p>
          <a:p>
            <a:r>
              <a:rPr lang="en-US" dirty="0"/>
              <a:t>We will inform each applicant of status before the holiday break</a:t>
            </a:r>
          </a:p>
        </p:txBody>
      </p:sp>
    </p:spTree>
    <p:extLst>
      <p:ext uri="{BB962C8B-B14F-4D97-AF65-F5344CB8AC3E}">
        <p14:creationId xmlns:p14="http://schemas.microsoft.com/office/powerpoint/2010/main" val="2534579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 Boardroom</Template>
  <TotalTime>10095</TotalTime>
  <Words>622</Words>
  <Application>Microsoft Office PowerPoint</Application>
  <PresentationFormat>Custom</PresentationFormat>
  <Paragraphs>84</Paragraphs>
  <Slides>11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Century Gothic</vt:lpstr>
      <vt:lpstr>Wingdings</vt:lpstr>
      <vt:lpstr>Wingdings 3</vt:lpstr>
      <vt:lpstr>Ion Boardroom</vt:lpstr>
      <vt:lpstr>Schulich Leader Scholarship</vt:lpstr>
      <vt:lpstr>What is it?</vt:lpstr>
      <vt:lpstr>How many students can each high school recommend? </vt:lpstr>
      <vt:lpstr>You should have: </vt:lpstr>
      <vt:lpstr>Eligibility Criteria Cont.  </vt:lpstr>
      <vt:lpstr>They are NOT considering students who:</vt:lpstr>
      <vt:lpstr>If you are chosen as a LHHS nominee, be prepared to do the following as part of the application process: </vt:lpstr>
      <vt:lpstr>Partner Universities</vt:lpstr>
      <vt:lpstr>LHHS Deadline</vt:lpstr>
      <vt:lpstr>Requirements for LHHS Application (submit to Guidance – Michelle Pugh)</vt:lpstr>
      <vt:lpstr>LHHS Applications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Schulish Leader Scholarship</dc:title>
  <dc:creator>Clark, Haley  (ASD-W)</dc:creator>
  <cp:lastModifiedBy>Pugh, Michelle    (ASD-W)</cp:lastModifiedBy>
  <cp:revision>5</cp:revision>
  <cp:lastPrinted>2023-11-27T13:51:06Z</cp:lastPrinted>
  <dcterms:created xsi:type="dcterms:W3CDTF">2022-11-25T17:22:13Z</dcterms:created>
  <dcterms:modified xsi:type="dcterms:W3CDTF">2026-10-26T20:57:59Z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74068100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