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2" r:id="rId4"/>
  </p:sldMasterIdLst>
  <p:notesMasterIdLst>
    <p:notesMasterId r:id="rId18"/>
  </p:notesMasterIdLst>
  <p:sldIdLst>
    <p:sldId id="256" r:id="rId5"/>
    <p:sldId id="289" r:id="rId6"/>
    <p:sldId id="313" r:id="rId7"/>
    <p:sldId id="315" r:id="rId8"/>
    <p:sldId id="328" r:id="rId9"/>
    <p:sldId id="316" r:id="rId10"/>
    <p:sldId id="331" r:id="rId11"/>
    <p:sldId id="263" r:id="rId12"/>
    <p:sldId id="327" r:id="rId13"/>
    <p:sldId id="330" r:id="rId14"/>
    <p:sldId id="258" r:id="rId15"/>
    <p:sldId id="259" r:id="rId16"/>
    <p:sldId id="49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277DB4-1E68-4E76-A969-897D7FB6AA56}" v="6" dt="2026-09-24T11:28:15.1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295" autoAdjust="0"/>
  </p:normalViewPr>
  <p:slideViewPr>
    <p:cSldViewPr snapToGrid="0">
      <p:cViewPr varScale="1">
        <p:scale>
          <a:sx n="111" d="100"/>
          <a:sy n="111" d="100"/>
        </p:scale>
        <p:origin x="648"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gh, Michelle    (ASD-W)" userId="341c274f-c256-424a-8f9f-5ca767f84be3" providerId="ADAL" clId="{FBC91D5D-D0E4-4A1C-B6BC-688CE1D62E41}"/>
    <pc:docChg chg="custSel addSld delSld modSld">
      <pc:chgData name="Pugh, Michelle    (ASD-W)" userId="341c274f-c256-424a-8f9f-5ca767f84be3" providerId="ADAL" clId="{FBC91D5D-D0E4-4A1C-B6BC-688CE1D62E41}" dt="2026-09-24T20:23:41.028" v="547" actId="2696"/>
      <pc:docMkLst>
        <pc:docMk/>
      </pc:docMkLst>
      <pc:sldChg chg="modSp mod">
        <pc:chgData name="Pugh, Michelle    (ASD-W)" userId="341c274f-c256-424a-8f9f-5ca767f84be3" providerId="ADAL" clId="{FBC91D5D-D0E4-4A1C-B6BC-688CE1D62E41}" dt="2026-09-23T20:36:31.182" v="3" actId="20577"/>
        <pc:sldMkLst>
          <pc:docMk/>
          <pc:sldMk cId="0" sldId="256"/>
        </pc:sldMkLst>
        <pc:spChg chg="mod">
          <ac:chgData name="Pugh, Michelle    (ASD-W)" userId="341c274f-c256-424a-8f9f-5ca767f84be3" providerId="ADAL" clId="{FBC91D5D-D0E4-4A1C-B6BC-688CE1D62E41}" dt="2026-09-23T20:36:31.182" v="3" actId="20577"/>
          <ac:spMkLst>
            <pc:docMk/>
            <pc:sldMk cId="0" sldId="256"/>
            <ac:spMk id="5123" creationId="{6B23333B-52A7-2E16-E83D-0BAD437B9C6E}"/>
          </ac:spMkLst>
        </pc:spChg>
      </pc:sldChg>
      <pc:sldChg chg="del">
        <pc:chgData name="Pugh, Michelle    (ASD-W)" userId="341c274f-c256-424a-8f9f-5ca767f84be3" providerId="ADAL" clId="{FBC91D5D-D0E4-4A1C-B6BC-688CE1D62E41}" dt="2026-09-23T20:54:29.636" v="289" actId="2696"/>
        <pc:sldMkLst>
          <pc:docMk/>
          <pc:sldMk cId="0" sldId="261"/>
        </pc:sldMkLst>
      </pc:sldChg>
      <pc:sldChg chg="del">
        <pc:chgData name="Pugh, Michelle    (ASD-W)" userId="341c274f-c256-424a-8f9f-5ca767f84be3" providerId="ADAL" clId="{FBC91D5D-D0E4-4A1C-B6BC-688CE1D62E41}" dt="2026-09-23T20:54:35.977" v="290" actId="2696"/>
        <pc:sldMkLst>
          <pc:docMk/>
          <pc:sldMk cId="0" sldId="262"/>
        </pc:sldMkLst>
      </pc:sldChg>
      <pc:sldChg chg="modSp mod">
        <pc:chgData name="Pugh, Michelle    (ASD-W)" userId="341c274f-c256-424a-8f9f-5ca767f84be3" providerId="ADAL" clId="{FBC91D5D-D0E4-4A1C-B6BC-688CE1D62E41}" dt="2026-09-23T20:40:44.682" v="51" actId="20577"/>
        <pc:sldMkLst>
          <pc:docMk/>
          <pc:sldMk cId="1230950658" sldId="289"/>
        </pc:sldMkLst>
        <pc:spChg chg="mod">
          <ac:chgData name="Pugh, Michelle    (ASD-W)" userId="341c274f-c256-424a-8f9f-5ca767f84be3" providerId="ADAL" clId="{FBC91D5D-D0E4-4A1C-B6BC-688CE1D62E41}" dt="2026-09-23T20:40:02.003" v="8" actId="5793"/>
          <ac:spMkLst>
            <pc:docMk/>
            <pc:sldMk cId="1230950658" sldId="289"/>
            <ac:spMk id="14" creationId="{8427422D-B436-4AB1-41C8-214D9B1ABCFD}"/>
          </ac:spMkLst>
        </pc:spChg>
        <pc:spChg chg="mod">
          <ac:chgData name="Pugh, Michelle    (ASD-W)" userId="341c274f-c256-424a-8f9f-5ca767f84be3" providerId="ADAL" clId="{FBC91D5D-D0E4-4A1C-B6BC-688CE1D62E41}" dt="2026-09-23T20:40:12.826" v="19" actId="20577"/>
          <ac:spMkLst>
            <pc:docMk/>
            <pc:sldMk cId="1230950658" sldId="289"/>
            <ac:spMk id="17" creationId="{C23D00A5-14E1-897B-5FEF-46EB37016F13}"/>
          </ac:spMkLst>
        </pc:spChg>
        <pc:spChg chg="mod">
          <ac:chgData name="Pugh, Michelle    (ASD-W)" userId="341c274f-c256-424a-8f9f-5ca767f84be3" providerId="ADAL" clId="{FBC91D5D-D0E4-4A1C-B6BC-688CE1D62E41}" dt="2026-09-23T20:40:27.280" v="32" actId="20577"/>
          <ac:spMkLst>
            <pc:docMk/>
            <pc:sldMk cId="1230950658" sldId="289"/>
            <ac:spMk id="18" creationId="{E0D9B7D2-257C-5DF2-5735-846F80A57E94}"/>
          </ac:spMkLst>
        </pc:spChg>
        <pc:spChg chg="mod">
          <ac:chgData name="Pugh, Michelle    (ASD-W)" userId="341c274f-c256-424a-8f9f-5ca767f84be3" providerId="ADAL" clId="{FBC91D5D-D0E4-4A1C-B6BC-688CE1D62E41}" dt="2026-09-23T20:40:36.514" v="42" actId="20577"/>
          <ac:spMkLst>
            <pc:docMk/>
            <pc:sldMk cId="1230950658" sldId="289"/>
            <ac:spMk id="19" creationId="{C9C36A61-67F1-F4A4-CB02-09E5F116F0B6}"/>
          </ac:spMkLst>
        </pc:spChg>
        <pc:spChg chg="mod">
          <ac:chgData name="Pugh, Michelle    (ASD-W)" userId="341c274f-c256-424a-8f9f-5ca767f84be3" providerId="ADAL" clId="{FBC91D5D-D0E4-4A1C-B6BC-688CE1D62E41}" dt="2026-09-23T20:40:44.682" v="51" actId="20577"/>
          <ac:spMkLst>
            <pc:docMk/>
            <pc:sldMk cId="1230950658" sldId="289"/>
            <ac:spMk id="20" creationId="{1F7C8BB8-7CD2-D443-9521-434BC91C1FE0}"/>
          </ac:spMkLst>
        </pc:spChg>
      </pc:sldChg>
      <pc:sldChg chg="del">
        <pc:chgData name="Pugh, Michelle    (ASD-W)" userId="341c274f-c256-424a-8f9f-5ca767f84be3" providerId="ADAL" clId="{FBC91D5D-D0E4-4A1C-B6BC-688CE1D62E41}" dt="2026-09-23T20:53:39.743" v="286" actId="2696"/>
        <pc:sldMkLst>
          <pc:docMk/>
          <pc:sldMk cId="2513181634" sldId="324"/>
        </pc:sldMkLst>
      </pc:sldChg>
      <pc:sldChg chg="del">
        <pc:chgData name="Pugh, Michelle    (ASD-W)" userId="341c274f-c256-424a-8f9f-5ca767f84be3" providerId="ADAL" clId="{FBC91D5D-D0E4-4A1C-B6BC-688CE1D62E41}" dt="2026-09-23T20:53:44.901" v="287" actId="2696"/>
        <pc:sldMkLst>
          <pc:docMk/>
          <pc:sldMk cId="1975690877" sldId="325"/>
        </pc:sldMkLst>
      </pc:sldChg>
      <pc:sldChg chg="del">
        <pc:chgData name="Pugh, Michelle    (ASD-W)" userId="341c274f-c256-424a-8f9f-5ca767f84be3" providerId="ADAL" clId="{FBC91D5D-D0E4-4A1C-B6BC-688CE1D62E41}" dt="2026-09-23T20:54:06.016" v="288" actId="2696"/>
        <pc:sldMkLst>
          <pc:docMk/>
          <pc:sldMk cId="2688176756" sldId="326"/>
        </pc:sldMkLst>
      </pc:sldChg>
      <pc:sldChg chg="modSp mod">
        <pc:chgData name="Pugh, Michelle    (ASD-W)" userId="341c274f-c256-424a-8f9f-5ca767f84be3" providerId="ADAL" clId="{FBC91D5D-D0E4-4A1C-B6BC-688CE1D62E41}" dt="2026-09-23T20:49:51.155" v="116" actId="20577"/>
        <pc:sldMkLst>
          <pc:docMk/>
          <pc:sldMk cId="3755781809" sldId="327"/>
        </pc:sldMkLst>
        <pc:spChg chg="mod">
          <ac:chgData name="Pugh, Michelle    (ASD-W)" userId="341c274f-c256-424a-8f9f-5ca767f84be3" providerId="ADAL" clId="{FBC91D5D-D0E4-4A1C-B6BC-688CE1D62E41}" dt="2026-09-23T20:49:51.155" v="116" actId="20577"/>
          <ac:spMkLst>
            <pc:docMk/>
            <pc:sldMk cId="3755781809" sldId="327"/>
            <ac:spMk id="5" creationId="{DD1E6DD5-9025-CE32-4D6D-326A4ED9D6AE}"/>
          </ac:spMkLst>
        </pc:spChg>
      </pc:sldChg>
      <pc:sldChg chg="modSp mod">
        <pc:chgData name="Pugh, Michelle    (ASD-W)" userId="341c274f-c256-424a-8f9f-5ca767f84be3" providerId="ADAL" clId="{FBC91D5D-D0E4-4A1C-B6BC-688CE1D62E41}" dt="2026-09-23T20:53:21.173" v="285" actId="20577"/>
        <pc:sldMkLst>
          <pc:docMk/>
          <pc:sldMk cId="601400691" sldId="328"/>
        </pc:sldMkLst>
        <pc:spChg chg="mod">
          <ac:chgData name="Pugh, Michelle    (ASD-W)" userId="341c274f-c256-424a-8f9f-5ca767f84be3" providerId="ADAL" clId="{FBC91D5D-D0E4-4A1C-B6BC-688CE1D62E41}" dt="2026-09-23T20:53:21.173" v="285" actId="20577"/>
          <ac:spMkLst>
            <pc:docMk/>
            <pc:sldMk cId="601400691" sldId="328"/>
            <ac:spMk id="3" creationId="{D6C664C9-85E4-66FE-B7A9-1DD48C3DBF71}"/>
          </ac:spMkLst>
        </pc:spChg>
      </pc:sldChg>
      <pc:sldChg chg="modSp del mod">
        <pc:chgData name="Pugh, Michelle    (ASD-W)" userId="341c274f-c256-424a-8f9f-5ca767f84be3" providerId="ADAL" clId="{FBC91D5D-D0E4-4A1C-B6BC-688CE1D62E41}" dt="2026-09-24T10:49:46.908" v="497" actId="2696"/>
        <pc:sldMkLst>
          <pc:docMk/>
          <pc:sldMk cId="3142823702" sldId="329"/>
        </pc:sldMkLst>
        <pc:spChg chg="mod">
          <ac:chgData name="Pugh, Michelle    (ASD-W)" userId="341c274f-c256-424a-8f9f-5ca767f84be3" providerId="ADAL" clId="{FBC91D5D-D0E4-4A1C-B6BC-688CE1D62E41}" dt="2026-09-23T20:49:05.532" v="80" actId="207"/>
          <ac:spMkLst>
            <pc:docMk/>
            <pc:sldMk cId="3142823702" sldId="329"/>
            <ac:spMk id="3" creationId="{241FED61-6435-9227-2B2C-3EF69DEC9454}"/>
          </ac:spMkLst>
        </pc:spChg>
      </pc:sldChg>
      <pc:sldChg chg="addSp modSp new mod">
        <pc:chgData name="Pugh, Michelle    (ASD-W)" userId="341c274f-c256-424a-8f9f-5ca767f84be3" providerId="ADAL" clId="{FBC91D5D-D0E4-4A1C-B6BC-688CE1D62E41}" dt="2026-09-24T10:44:19.234" v="461" actId="6549"/>
        <pc:sldMkLst>
          <pc:docMk/>
          <pc:sldMk cId="2098381718" sldId="330"/>
        </pc:sldMkLst>
        <pc:spChg chg="mod">
          <ac:chgData name="Pugh, Michelle    (ASD-W)" userId="341c274f-c256-424a-8f9f-5ca767f84be3" providerId="ADAL" clId="{FBC91D5D-D0E4-4A1C-B6BC-688CE1D62E41}" dt="2026-09-24T10:44:06.616" v="456" actId="27636"/>
          <ac:spMkLst>
            <pc:docMk/>
            <pc:sldMk cId="2098381718" sldId="330"/>
            <ac:spMk id="3" creationId="{1DD38DB2-E7C4-7092-7510-E9D7FA4AC90B}"/>
          </ac:spMkLst>
        </pc:spChg>
        <pc:spChg chg="mod">
          <ac:chgData name="Pugh, Michelle    (ASD-W)" userId="341c274f-c256-424a-8f9f-5ca767f84be3" providerId="ADAL" clId="{FBC91D5D-D0E4-4A1C-B6BC-688CE1D62E41}" dt="2026-09-24T10:44:19.234" v="461" actId="6549"/>
          <ac:spMkLst>
            <pc:docMk/>
            <pc:sldMk cId="2098381718" sldId="330"/>
            <ac:spMk id="4" creationId="{10C72C2A-0907-8A72-3346-07076525B6EC}"/>
          </ac:spMkLst>
        </pc:spChg>
        <pc:picChg chg="add mod">
          <ac:chgData name="Pugh, Michelle    (ASD-W)" userId="341c274f-c256-424a-8f9f-5ca767f84be3" providerId="ADAL" clId="{FBC91D5D-D0E4-4A1C-B6BC-688CE1D62E41}" dt="2026-09-24T10:32:53.278" v="296" actId="1076"/>
          <ac:picMkLst>
            <pc:docMk/>
            <pc:sldMk cId="2098381718" sldId="330"/>
            <ac:picMk id="6" creationId="{441B7065-3F49-698D-A529-32699BA613A1}"/>
          </ac:picMkLst>
        </pc:picChg>
      </pc:sldChg>
      <pc:sldChg chg="new del">
        <pc:chgData name="Pugh, Michelle    (ASD-W)" userId="341c274f-c256-424a-8f9f-5ca767f84be3" providerId="ADAL" clId="{FBC91D5D-D0E4-4A1C-B6BC-688CE1D62E41}" dt="2026-09-24T10:31:42" v="292" actId="2696"/>
        <pc:sldMkLst>
          <pc:docMk/>
          <pc:sldMk cId="3715918356" sldId="330"/>
        </pc:sldMkLst>
      </pc:sldChg>
      <pc:sldChg chg="del">
        <pc:chgData name="Pugh, Michelle    (ASD-W)" userId="341c274f-c256-424a-8f9f-5ca767f84be3" providerId="ADAL" clId="{FBC91D5D-D0E4-4A1C-B6BC-688CE1D62E41}" dt="2026-09-23T20:52:06.583" v="117" actId="2696"/>
        <pc:sldMkLst>
          <pc:docMk/>
          <pc:sldMk cId="4100305141" sldId="330"/>
        </pc:sldMkLst>
      </pc:sldChg>
      <pc:sldChg chg="addSp delSp modSp new del mod">
        <pc:chgData name="Pugh, Michelle    (ASD-W)" userId="341c274f-c256-424a-8f9f-5ca767f84be3" providerId="ADAL" clId="{FBC91D5D-D0E4-4A1C-B6BC-688CE1D62E41}" dt="2026-09-24T10:47:59.908" v="464" actId="2696"/>
        <pc:sldMkLst>
          <pc:docMk/>
          <pc:sldMk cId="1080496815" sldId="331"/>
        </pc:sldMkLst>
        <pc:spChg chg="del">
          <ac:chgData name="Pugh, Michelle    (ASD-W)" userId="341c274f-c256-424a-8f9f-5ca767f84be3" providerId="ADAL" clId="{FBC91D5D-D0E4-4A1C-B6BC-688CE1D62E41}" dt="2026-09-24T10:47:49.714" v="463" actId="22"/>
          <ac:spMkLst>
            <pc:docMk/>
            <pc:sldMk cId="1080496815" sldId="331"/>
            <ac:spMk id="3" creationId="{3EEC25F1-5273-FE69-178A-AB084D94B95A}"/>
          </ac:spMkLst>
        </pc:spChg>
        <pc:picChg chg="add mod ord">
          <ac:chgData name="Pugh, Michelle    (ASD-W)" userId="341c274f-c256-424a-8f9f-5ca767f84be3" providerId="ADAL" clId="{FBC91D5D-D0E4-4A1C-B6BC-688CE1D62E41}" dt="2026-09-24T10:47:49.714" v="463" actId="22"/>
          <ac:picMkLst>
            <pc:docMk/>
            <pc:sldMk cId="1080496815" sldId="331"/>
            <ac:picMk id="5" creationId="{D07C2C7F-DDD2-39F7-EEAB-C8FA4361E4DF}"/>
          </ac:picMkLst>
        </pc:picChg>
      </pc:sldChg>
      <pc:sldChg chg="addSp delSp modSp new mod">
        <pc:chgData name="Pugh, Michelle    (ASD-W)" userId="341c274f-c256-424a-8f9f-5ca767f84be3" providerId="ADAL" clId="{FBC91D5D-D0E4-4A1C-B6BC-688CE1D62E41}" dt="2026-09-24T10:48:58.843" v="496" actId="1076"/>
        <pc:sldMkLst>
          <pc:docMk/>
          <pc:sldMk cId="2510812743" sldId="331"/>
        </pc:sldMkLst>
        <pc:spChg chg="mod">
          <ac:chgData name="Pugh, Michelle    (ASD-W)" userId="341c274f-c256-424a-8f9f-5ca767f84be3" providerId="ADAL" clId="{FBC91D5D-D0E4-4A1C-B6BC-688CE1D62E41}" dt="2026-09-24T10:48:29.363" v="490" actId="20577"/>
          <ac:spMkLst>
            <pc:docMk/>
            <pc:sldMk cId="2510812743" sldId="331"/>
            <ac:spMk id="2" creationId="{86B38421-F915-7933-D56D-9CF9DDC40B5E}"/>
          </ac:spMkLst>
        </pc:spChg>
        <pc:spChg chg="del">
          <ac:chgData name="Pugh, Michelle    (ASD-W)" userId="341c274f-c256-424a-8f9f-5ca767f84be3" providerId="ADAL" clId="{FBC91D5D-D0E4-4A1C-B6BC-688CE1D62E41}" dt="2026-09-24T10:48:32.363" v="491" actId="22"/>
          <ac:spMkLst>
            <pc:docMk/>
            <pc:sldMk cId="2510812743" sldId="331"/>
            <ac:spMk id="3" creationId="{71D26833-3E12-3BE5-BE4D-44FD9A676874}"/>
          </ac:spMkLst>
        </pc:spChg>
        <pc:picChg chg="add mod ord">
          <ac:chgData name="Pugh, Michelle    (ASD-W)" userId="341c274f-c256-424a-8f9f-5ca767f84be3" providerId="ADAL" clId="{FBC91D5D-D0E4-4A1C-B6BC-688CE1D62E41}" dt="2026-09-24T10:48:58.843" v="496" actId="1076"/>
          <ac:picMkLst>
            <pc:docMk/>
            <pc:sldMk cId="2510812743" sldId="331"/>
            <ac:picMk id="5" creationId="{B96E5CF1-04A7-7AA8-202B-96E228B543F0}"/>
          </ac:picMkLst>
        </pc:picChg>
      </pc:sldChg>
      <pc:sldChg chg="modSp new del mod">
        <pc:chgData name="Pugh, Michelle    (ASD-W)" userId="341c274f-c256-424a-8f9f-5ca767f84be3" providerId="ADAL" clId="{FBC91D5D-D0E4-4A1C-B6BC-688CE1D62E41}" dt="2026-09-24T10:50:13.281" v="514" actId="2696"/>
        <pc:sldMkLst>
          <pc:docMk/>
          <pc:sldMk cId="1186930133" sldId="332"/>
        </pc:sldMkLst>
        <pc:spChg chg="mod">
          <ac:chgData name="Pugh, Michelle    (ASD-W)" userId="341c274f-c256-424a-8f9f-5ca767f84be3" providerId="ADAL" clId="{FBC91D5D-D0E4-4A1C-B6BC-688CE1D62E41}" dt="2026-09-24T10:50:06.259" v="513" actId="20577"/>
          <ac:spMkLst>
            <pc:docMk/>
            <pc:sldMk cId="1186930133" sldId="332"/>
            <ac:spMk id="2" creationId="{D5761385-6192-20EB-90EC-63DFC245E31B}"/>
          </ac:spMkLst>
        </pc:spChg>
      </pc:sldChg>
      <pc:sldChg chg="delSp modSp add del mod setBg delDesignElem">
        <pc:chgData name="Pugh, Michelle    (ASD-W)" userId="341c274f-c256-424a-8f9f-5ca767f84be3" providerId="ADAL" clId="{FBC91D5D-D0E4-4A1C-B6BC-688CE1D62E41}" dt="2026-09-24T20:23:41.028" v="547" actId="2696"/>
        <pc:sldMkLst>
          <pc:docMk/>
          <pc:sldMk cId="1081904145" sldId="495"/>
        </pc:sldMkLst>
        <pc:spChg chg="mod">
          <ac:chgData name="Pugh, Michelle    (ASD-W)" userId="341c274f-c256-424a-8f9f-5ca767f84be3" providerId="ADAL" clId="{FBC91D5D-D0E4-4A1C-B6BC-688CE1D62E41}" dt="2026-09-24T11:28:00.096" v="536" actId="14100"/>
          <ac:spMkLst>
            <pc:docMk/>
            <pc:sldMk cId="1081904145" sldId="495"/>
            <ac:spMk id="3" creationId="{720F3A69-F4C3-925C-E233-0B573EA5BC6A}"/>
          </ac:spMkLst>
        </pc:spChg>
        <pc:spChg chg="del">
          <ac:chgData name="Pugh, Michelle    (ASD-W)" userId="341c274f-c256-424a-8f9f-5ca767f84be3" providerId="ADAL" clId="{FBC91D5D-D0E4-4A1C-B6BC-688CE1D62E41}" dt="2026-09-24T11:26:59.286" v="516"/>
          <ac:spMkLst>
            <pc:docMk/>
            <pc:sldMk cId="1081904145" sldId="495"/>
            <ac:spMk id="27" creationId="{1A6D86F0-98E0-4468-9315-41BF7B0F2E68}"/>
          </ac:spMkLst>
        </pc:spChg>
        <pc:spChg chg="del">
          <ac:chgData name="Pugh, Michelle    (ASD-W)" userId="341c274f-c256-424a-8f9f-5ca767f84be3" providerId="ADAL" clId="{FBC91D5D-D0E4-4A1C-B6BC-688CE1D62E41}" dt="2026-09-24T11:26:59.286" v="516"/>
          <ac:spMkLst>
            <pc:docMk/>
            <pc:sldMk cId="1081904145" sldId="495"/>
            <ac:spMk id="28" creationId="{CE957058-57AD-46A9-BAE9-7145CB3504F9}"/>
          </ac:spMkLst>
        </pc:spChg>
      </pc:sldChg>
      <pc:sldChg chg="modSp new mod">
        <pc:chgData name="Pugh, Michelle    (ASD-W)" userId="341c274f-c256-424a-8f9f-5ca767f84be3" providerId="ADAL" clId="{FBC91D5D-D0E4-4A1C-B6BC-688CE1D62E41}" dt="2026-09-24T11:28:49.201" v="546" actId="20577"/>
        <pc:sldMkLst>
          <pc:docMk/>
          <pc:sldMk cId="1673832905" sldId="496"/>
        </pc:sldMkLst>
        <pc:spChg chg="mod">
          <ac:chgData name="Pugh, Michelle    (ASD-W)" userId="341c274f-c256-424a-8f9f-5ca767f84be3" providerId="ADAL" clId="{FBC91D5D-D0E4-4A1C-B6BC-688CE1D62E41}" dt="2026-09-24T11:27:44.544" v="535" actId="20577"/>
          <ac:spMkLst>
            <pc:docMk/>
            <pc:sldMk cId="1673832905" sldId="496"/>
            <ac:spMk id="2" creationId="{08681F24-EFBC-C24E-BF04-651C61B706D0}"/>
          </ac:spMkLst>
        </pc:spChg>
        <pc:spChg chg="mod">
          <ac:chgData name="Pugh, Michelle    (ASD-W)" userId="341c274f-c256-424a-8f9f-5ca767f84be3" providerId="ADAL" clId="{FBC91D5D-D0E4-4A1C-B6BC-688CE1D62E41}" dt="2026-09-24T11:28:49.201" v="546" actId="20577"/>
          <ac:spMkLst>
            <pc:docMk/>
            <pc:sldMk cId="1673832905" sldId="496"/>
            <ac:spMk id="3" creationId="{7C5461CB-A80E-F16A-05AF-6033D9AAEEBD}"/>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hyperlink" Target="http://www.unb.ca/scholarships/" TargetMode="External"/><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hyperlink" Target="http://www.unb.ca/scholarships/"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3000DC-BB5F-42C0-900F-D28AA421763E}"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67E9868E-E598-4B76-9F0F-92FDFB44EFF8}">
      <dgm:prSet/>
      <dgm:spPr/>
      <dgm:t>
        <a:bodyPr/>
        <a:lstStyle/>
        <a:p>
          <a:r>
            <a:rPr lang="en-US"/>
            <a:t>Universities and colleges have internal entrance scholarships and larger scholarships that students should apply for if they meet the criteria</a:t>
          </a:r>
        </a:p>
      </dgm:t>
    </dgm:pt>
    <dgm:pt modelId="{584B4E27-710D-45AF-B8E7-A849913E4FF7}" type="parTrans" cxnId="{621FC5AB-4B5E-4984-A9EF-4CDB409B8E2B}">
      <dgm:prSet/>
      <dgm:spPr/>
      <dgm:t>
        <a:bodyPr/>
        <a:lstStyle/>
        <a:p>
          <a:endParaRPr lang="en-US"/>
        </a:p>
      </dgm:t>
    </dgm:pt>
    <dgm:pt modelId="{3C320A55-D2D1-4D36-8CF2-9A73749451A4}" type="sibTrans" cxnId="{621FC5AB-4B5E-4984-A9EF-4CDB409B8E2B}">
      <dgm:prSet/>
      <dgm:spPr/>
      <dgm:t>
        <a:bodyPr/>
        <a:lstStyle/>
        <a:p>
          <a:endParaRPr lang="en-US"/>
        </a:p>
      </dgm:t>
    </dgm:pt>
    <dgm:pt modelId="{CC202D76-192F-42C9-974B-30BA5771046A}">
      <dgm:prSet/>
      <dgm:spPr/>
      <dgm:t>
        <a:bodyPr/>
        <a:lstStyle/>
        <a:p>
          <a:r>
            <a:rPr lang="en-US"/>
            <a:t>Entrance scholarships may be offered (based on grades)</a:t>
          </a:r>
        </a:p>
      </dgm:t>
    </dgm:pt>
    <dgm:pt modelId="{38F02E83-C64D-464C-ABCD-58199C714674}" type="parTrans" cxnId="{6B012248-AEE5-4E11-80F5-18C1B4ACB06C}">
      <dgm:prSet/>
      <dgm:spPr/>
      <dgm:t>
        <a:bodyPr/>
        <a:lstStyle/>
        <a:p>
          <a:endParaRPr lang="en-US"/>
        </a:p>
      </dgm:t>
    </dgm:pt>
    <dgm:pt modelId="{2CF1635D-E4DB-4D97-892F-864AA26F69FF}" type="sibTrans" cxnId="{6B012248-AEE5-4E11-80F5-18C1B4ACB06C}">
      <dgm:prSet/>
      <dgm:spPr/>
      <dgm:t>
        <a:bodyPr/>
        <a:lstStyle/>
        <a:p>
          <a:endParaRPr lang="en-US"/>
        </a:p>
      </dgm:t>
    </dgm:pt>
    <dgm:pt modelId="{6BD4E9AE-A24F-4ED6-AD71-ED90B457B27C}">
      <dgm:prSet/>
      <dgm:spPr/>
      <dgm:t>
        <a:bodyPr/>
        <a:lstStyle/>
        <a:p>
          <a:r>
            <a:rPr lang="en-US"/>
            <a:t>Example: </a:t>
          </a:r>
        </a:p>
      </dgm:t>
    </dgm:pt>
    <dgm:pt modelId="{5D362F66-72BB-4533-B8A5-4AEAAC787AD8}" type="parTrans" cxnId="{DED49416-E701-4B3E-8910-A3E1BDB7F2A5}">
      <dgm:prSet/>
      <dgm:spPr/>
      <dgm:t>
        <a:bodyPr/>
        <a:lstStyle/>
        <a:p>
          <a:endParaRPr lang="en-US"/>
        </a:p>
      </dgm:t>
    </dgm:pt>
    <dgm:pt modelId="{0474C817-0433-45AC-8C2E-8EEEF9D22615}" type="sibTrans" cxnId="{DED49416-E701-4B3E-8910-A3E1BDB7F2A5}">
      <dgm:prSet/>
      <dgm:spPr/>
      <dgm:t>
        <a:bodyPr/>
        <a:lstStyle/>
        <a:p>
          <a:endParaRPr lang="en-US"/>
        </a:p>
      </dgm:t>
    </dgm:pt>
    <dgm:pt modelId="{E3798300-4998-4329-813B-F5B7B3BD58B8}">
      <dgm:prSet custT="1"/>
      <dgm:spPr/>
      <dgm:t>
        <a:bodyPr/>
        <a:lstStyle/>
        <a:p>
          <a:r>
            <a:rPr lang="en-US" sz="1400" dirty="0">
              <a:solidFill>
                <a:srgbClr val="002060"/>
              </a:solidFill>
              <a:hlinkClick xmlns:r="http://schemas.openxmlformats.org/officeDocument/2006/relationships" r:id="rId1">
                <a:extLst>
                  <a:ext uri="{A12FA001-AC4F-418D-AE19-62706E023703}">
                    <ahyp:hlinkClr xmlns:ahyp="http://schemas.microsoft.com/office/drawing/2018/hyperlinkcolor" val="tx"/>
                  </a:ext>
                </a:extLst>
              </a:hlinkClick>
            </a:rPr>
            <a:t>UNB Scholarships</a:t>
          </a:r>
          <a:endParaRPr lang="en-US" sz="1400" dirty="0">
            <a:solidFill>
              <a:srgbClr val="002060"/>
            </a:solidFill>
          </a:endParaRPr>
        </a:p>
      </dgm:t>
    </dgm:pt>
    <dgm:pt modelId="{D844F48E-88E1-473A-B6ED-22B096CEE55C}" type="parTrans" cxnId="{8C3A1DE1-7D1D-45A6-B1E5-1A2B4E40E7D9}">
      <dgm:prSet/>
      <dgm:spPr/>
      <dgm:t>
        <a:bodyPr/>
        <a:lstStyle/>
        <a:p>
          <a:endParaRPr lang="en-US"/>
        </a:p>
      </dgm:t>
    </dgm:pt>
    <dgm:pt modelId="{4E24366D-5553-485C-8308-7B08B7C5726F}" type="sibTrans" cxnId="{8C3A1DE1-7D1D-45A6-B1E5-1A2B4E40E7D9}">
      <dgm:prSet/>
      <dgm:spPr/>
      <dgm:t>
        <a:bodyPr/>
        <a:lstStyle/>
        <a:p>
          <a:endParaRPr lang="en-US"/>
        </a:p>
      </dgm:t>
    </dgm:pt>
    <dgm:pt modelId="{1AAF3FB2-6567-465C-B922-2821B434F0E1}" type="pres">
      <dgm:prSet presAssocID="{023000DC-BB5F-42C0-900F-D28AA421763E}" presName="root" presStyleCnt="0">
        <dgm:presLayoutVars>
          <dgm:dir/>
          <dgm:resizeHandles val="exact"/>
        </dgm:presLayoutVars>
      </dgm:prSet>
      <dgm:spPr/>
    </dgm:pt>
    <dgm:pt modelId="{5E1888EF-AC8C-42CC-BCD4-D6F7D1962FE6}" type="pres">
      <dgm:prSet presAssocID="{67E9868E-E598-4B76-9F0F-92FDFB44EFF8}" presName="compNode" presStyleCnt="0"/>
      <dgm:spPr/>
    </dgm:pt>
    <dgm:pt modelId="{D1618CB4-5E30-4763-8FC8-3DFFED280082}" type="pres">
      <dgm:prSet presAssocID="{67E9868E-E598-4B76-9F0F-92FDFB44EFF8}" presName="bgRect" presStyleLbl="bgShp" presStyleIdx="0" presStyleCnt="3"/>
      <dgm:spPr/>
    </dgm:pt>
    <dgm:pt modelId="{DDF206E7-67EB-4092-BB69-E2C56A854C59}" type="pres">
      <dgm:prSet presAssocID="{67E9868E-E598-4B76-9F0F-92FDFB44EFF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5B304074-5035-4E57-8A82-876F5B32DBF3}" type="pres">
      <dgm:prSet presAssocID="{67E9868E-E598-4B76-9F0F-92FDFB44EFF8}" presName="spaceRect" presStyleCnt="0"/>
      <dgm:spPr/>
    </dgm:pt>
    <dgm:pt modelId="{394ABF79-0965-439F-A28A-3BBFFFD33C07}" type="pres">
      <dgm:prSet presAssocID="{67E9868E-E598-4B76-9F0F-92FDFB44EFF8}" presName="parTx" presStyleLbl="revTx" presStyleIdx="0" presStyleCnt="4">
        <dgm:presLayoutVars>
          <dgm:chMax val="0"/>
          <dgm:chPref val="0"/>
        </dgm:presLayoutVars>
      </dgm:prSet>
      <dgm:spPr/>
    </dgm:pt>
    <dgm:pt modelId="{4D5C65BE-43D5-4639-8CE0-E3691BAE5ACC}" type="pres">
      <dgm:prSet presAssocID="{3C320A55-D2D1-4D36-8CF2-9A73749451A4}" presName="sibTrans" presStyleCnt="0"/>
      <dgm:spPr/>
    </dgm:pt>
    <dgm:pt modelId="{1DCF9EC5-A862-4905-AA33-D133CDEE4115}" type="pres">
      <dgm:prSet presAssocID="{CC202D76-192F-42C9-974B-30BA5771046A}" presName="compNode" presStyleCnt="0"/>
      <dgm:spPr/>
    </dgm:pt>
    <dgm:pt modelId="{B1E5E4FE-40F9-4B23-B15D-5A0AFD387D3C}" type="pres">
      <dgm:prSet presAssocID="{CC202D76-192F-42C9-974B-30BA5771046A}" presName="bgRect" presStyleLbl="bgShp" presStyleIdx="1" presStyleCnt="3"/>
      <dgm:spPr/>
    </dgm:pt>
    <dgm:pt modelId="{C283FD0D-FA55-4353-93DF-85756F2599F2}" type="pres">
      <dgm:prSet presAssocID="{CC202D76-192F-42C9-974B-30BA5771046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28E541E4-1183-4A20-B164-CDFC45DDC333}" type="pres">
      <dgm:prSet presAssocID="{CC202D76-192F-42C9-974B-30BA5771046A}" presName="spaceRect" presStyleCnt="0"/>
      <dgm:spPr/>
    </dgm:pt>
    <dgm:pt modelId="{93E72A50-E00F-4A83-9D21-183A37B57E1C}" type="pres">
      <dgm:prSet presAssocID="{CC202D76-192F-42C9-974B-30BA5771046A}" presName="parTx" presStyleLbl="revTx" presStyleIdx="1" presStyleCnt="4">
        <dgm:presLayoutVars>
          <dgm:chMax val="0"/>
          <dgm:chPref val="0"/>
        </dgm:presLayoutVars>
      </dgm:prSet>
      <dgm:spPr/>
    </dgm:pt>
    <dgm:pt modelId="{8383219E-9893-4DAF-9B46-AB3658F60D52}" type="pres">
      <dgm:prSet presAssocID="{2CF1635D-E4DB-4D97-892F-864AA26F69FF}" presName="sibTrans" presStyleCnt="0"/>
      <dgm:spPr/>
    </dgm:pt>
    <dgm:pt modelId="{BFD5CB80-0369-42A9-95A1-EC4D7C588E90}" type="pres">
      <dgm:prSet presAssocID="{6BD4E9AE-A24F-4ED6-AD71-ED90B457B27C}" presName="compNode" presStyleCnt="0"/>
      <dgm:spPr/>
    </dgm:pt>
    <dgm:pt modelId="{A213C29F-BB92-45F3-9F8F-EF1604BC9B4B}" type="pres">
      <dgm:prSet presAssocID="{6BD4E9AE-A24F-4ED6-AD71-ED90B457B27C}" presName="bgRect" presStyleLbl="bgShp" presStyleIdx="2" presStyleCnt="3"/>
      <dgm:spPr/>
    </dgm:pt>
    <dgm:pt modelId="{A0E106C0-62E5-43D7-92AD-BE07CDD2FCED}" type="pres">
      <dgm:prSet presAssocID="{6BD4E9AE-A24F-4ED6-AD71-ED90B457B27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01E5187D-16AA-4B2C-8102-E5D9CA81FC76}" type="pres">
      <dgm:prSet presAssocID="{6BD4E9AE-A24F-4ED6-AD71-ED90B457B27C}" presName="spaceRect" presStyleCnt="0"/>
      <dgm:spPr/>
    </dgm:pt>
    <dgm:pt modelId="{DDC21EC8-B037-42E6-9DC7-24E1236DCA61}" type="pres">
      <dgm:prSet presAssocID="{6BD4E9AE-A24F-4ED6-AD71-ED90B457B27C}" presName="parTx" presStyleLbl="revTx" presStyleIdx="2" presStyleCnt="4">
        <dgm:presLayoutVars>
          <dgm:chMax val="0"/>
          <dgm:chPref val="0"/>
        </dgm:presLayoutVars>
      </dgm:prSet>
      <dgm:spPr/>
    </dgm:pt>
    <dgm:pt modelId="{3BE844B9-C13B-4A6D-BC76-E2C66E8775A3}" type="pres">
      <dgm:prSet presAssocID="{6BD4E9AE-A24F-4ED6-AD71-ED90B457B27C}" presName="desTx" presStyleLbl="revTx" presStyleIdx="3" presStyleCnt="4" custScaleX="335906">
        <dgm:presLayoutVars/>
      </dgm:prSet>
      <dgm:spPr/>
    </dgm:pt>
  </dgm:ptLst>
  <dgm:cxnLst>
    <dgm:cxn modelId="{DED49416-E701-4B3E-8910-A3E1BDB7F2A5}" srcId="{023000DC-BB5F-42C0-900F-D28AA421763E}" destId="{6BD4E9AE-A24F-4ED6-AD71-ED90B457B27C}" srcOrd="2" destOrd="0" parTransId="{5D362F66-72BB-4533-B8A5-4AEAAC787AD8}" sibTransId="{0474C817-0433-45AC-8C2E-8EEEF9D22615}"/>
    <dgm:cxn modelId="{A1C12226-E2EA-405B-AE5C-460EB8EDDBF7}" type="presOf" srcId="{6BD4E9AE-A24F-4ED6-AD71-ED90B457B27C}" destId="{DDC21EC8-B037-42E6-9DC7-24E1236DCA61}" srcOrd="0" destOrd="0" presId="urn:microsoft.com/office/officeart/2018/2/layout/IconVerticalSolidList"/>
    <dgm:cxn modelId="{6B012248-AEE5-4E11-80F5-18C1B4ACB06C}" srcId="{023000DC-BB5F-42C0-900F-D28AA421763E}" destId="{CC202D76-192F-42C9-974B-30BA5771046A}" srcOrd="1" destOrd="0" parTransId="{38F02E83-C64D-464C-ABCD-58199C714674}" sibTransId="{2CF1635D-E4DB-4D97-892F-864AA26F69FF}"/>
    <dgm:cxn modelId="{4BD7036C-79F3-4236-AF98-5D7663265618}" type="presOf" srcId="{CC202D76-192F-42C9-974B-30BA5771046A}" destId="{93E72A50-E00F-4A83-9D21-183A37B57E1C}" srcOrd="0" destOrd="0" presId="urn:microsoft.com/office/officeart/2018/2/layout/IconVerticalSolidList"/>
    <dgm:cxn modelId="{BC21E956-292E-4D3D-A845-AF6E3DE535B1}" type="presOf" srcId="{023000DC-BB5F-42C0-900F-D28AA421763E}" destId="{1AAF3FB2-6567-465C-B922-2821B434F0E1}" srcOrd="0" destOrd="0" presId="urn:microsoft.com/office/officeart/2018/2/layout/IconVerticalSolidList"/>
    <dgm:cxn modelId="{449143A2-AB43-4E29-BE81-CA5EDEAFC040}" type="presOf" srcId="{E3798300-4998-4329-813B-F5B7B3BD58B8}" destId="{3BE844B9-C13B-4A6D-BC76-E2C66E8775A3}" srcOrd="0" destOrd="0" presId="urn:microsoft.com/office/officeart/2018/2/layout/IconVerticalSolidList"/>
    <dgm:cxn modelId="{621FC5AB-4B5E-4984-A9EF-4CDB409B8E2B}" srcId="{023000DC-BB5F-42C0-900F-D28AA421763E}" destId="{67E9868E-E598-4B76-9F0F-92FDFB44EFF8}" srcOrd="0" destOrd="0" parTransId="{584B4E27-710D-45AF-B8E7-A849913E4FF7}" sibTransId="{3C320A55-D2D1-4D36-8CF2-9A73749451A4}"/>
    <dgm:cxn modelId="{8C3A1DE1-7D1D-45A6-B1E5-1A2B4E40E7D9}" srcId="{6BD4E9AE-A24F-4ED6-AD71-ED90B457B27C}" destId="{E3798300-4998-4329-813B-F5B7B3BD58B8}" srcOrd="0" destOrd="0" parTransId="{D844F48E-88E1-473A-B6ED-22B096CEE55C}" sibTransId="{4E24366D-5553-485C-8308-7B08B7C5726F}"/>
    <dgm:cxn modelId="{49FFFFF3-E391-4A94-BC71-250E2411C847}" type="presOf" srcId="{67E9868E-E598-4B76-9F0F-92FDFB44EFF8}" destId="{394ABF79-0965-439F-A28A-3BBFFFD33C07}" srcOrd="0" destOrd="0" presId="urn:microsoft.com/office/officeart/2018/2/layout/IconVerticalSolidList"/>
    <dgm:cxn modelId="{E12BFF3F-44D0-4E6E-AF01-878714004AA2}" type="presParOf" srcId="{1AAF3FB2-6567-465C-B922-2821B434F0E1}" destId="{5E1888EF-AC8C-42CC-BCD4-D6F7D1962FE6}" srcOrd="0" destOrd="0" presId="urn:microsoft.com/office/officeart/2018/2/layout/IconVerticalSolidList"/>
    <dgm:cxn modelId="{87916DA2-77DA-4A0A-8327-D79595C92D5F}" type="presParOf" srcId="{5E1888EF-AC8C-42CC-BCD4-D6F7D1962FE6}" destId="{D1618CB4-5E30-4763-8FC8-3DFFED280082}" srcOrd="0" destOrd="0" presId="urn:microsoft.com/office/officeart/2018/2/layout/IconVerticalSolidList"/>
    <dgm:cxn modelId="{AF97BB82-CC4E-41B9-96EA-1E4904AD057E}" type="presParOf" srcId="{5E1888EF-AC8C-42CC-BCD4-D6F7D1962FE6}" destId="{DDF206E7-67EB-4092-BB69-E2C56A854C59}" srcOrd="1" destOrd="0" presId="urn:microsoft.com/office/officeart/2018/2/layout/IconVerticalSolidList"/>
    <dgm:cxn modelId="{2D337841-252E-4F3C-BA18-9CA3B3F6D409}" type="presParOf" srcId="{5E1888EF-AC8C-42CC-BCD4-D6F7D1962FE6}" destId="{5B304074-5035-4E57-8A82-876F5B32DBF3}" srcOrd="2" destOrd="0" presId="urn:microsoft.com/office/officeart/2018/2/layout/IconVerticalSolidList"/>
    <dgm:cxn modelId="{C9690E97-3A07-45EA-B92D-83FF7F09E1B7}" type="presParOf" srcId="{5E1888EF-AC8C-42CC-BCD4-D6F7D1962FE6}" destId="{394ABF79-0965-439F-A28A-3BBFFFD33C07}" srcOrd="3" destOrd="0" presId="urn:microsoft.com/office/officeart/2018/2/layout/IconVerticalSolidList"/>
    <dgm:cxn modelId="{1CC680C8-04F9-4A30-AF97-9B2784F2D625}" type="presParOf" srcId="{1AAF3FB2-6567-465C-B922-2821B434F0E1}" destId="{4D5C65BE-43D5-4639-8CE0-E3691BAE5ACC}" srcOrd="1" destOrd="0" presId="urn:microsoft.com/office/officeart/2018/2/layout/IconVerticalSolidList"/>
    <dgm:cxn modelId="{B6A32D09-31A1-4490-8602-AFB5921614ED}" type="presParOf" srcId="{1AAF3FB2-6567-465C-B922-2821B434F0E1}" destId="{1DCF9EC5-A862-4905-AA33-D133CDEE4115}" srcOrd="2" destOrd="0" presId="urn:microsoft.com/office/officeart/2018/2/layout/IconVerticalSolidList"/>
    <dgm:cxn modelId="{E5E3DA80-9473-4D19-BF65-7188B85DDCB0}" type="presParOf" srcId="{1DCF9EC5-A862-4905-AA33-D133CDEE4115}" destId="{B1E5E4FE-40F9-4B23-B15D-5A0AFD387D3C}" srcOrd="0" destOrd="0" presId="urn:microsoft.com/office/officeart/2018/2/layout/IconVerticalSolidList"/>
    <dgm:cxn modelId="{477EF816-2E80-4138-B31D-D9E176E53531}" type="presParOf" srcId="{1DCF9EC5-A862-4905-AA33-D133CDEE4115}" destId="{C283FD0D-FA55-4353-93DF-85756F2599F2}" srcOrd="1" destOrd="0" presId="urn:microsoft.com/office/officeart/2018/2/layout/IconVerticalSolidList"/>
    <dgm:cxn modelId="{CE368F6B-AB70-4ED6-92DD-354A7FDF6F08}" type="presParOf" srcId="{1DCF9EC5-A862-4905-AA33-D133CDEE4115}" destId="{28E541E4-1183-4A20-B164-CDFC45DDC333}" srcOrd="2" destOrd="0" presId="urn:microsoft.com/office/officeart/2018/2/layout/IconVerticalSolidList"/>
    <dgm:cxn modelId="{65FCD89A-923E-4548-B1D7-33C263B1B1B1}" type="presParOf" srcId="{1DCF9EC5-A862-4905-AA33-D133CDEE4115}" destId="{93E72A50-E00F-4A83-9D21-183A37B57E1C}" srcOrd="3" destOrd="0" presId="urn:microsoft.com/office/officeart/2018/2/layout/IconVerticalSolidList"/>
    <dgm:cxn modelId="{FACA1E9B-696F-4A8B-85AA-18F8A0B77365}" type="presParOf" srcId="{1AAF3FB2-6567-465C-B922-2821B434F0E1}" destId="{8383219E-9893-4DAF-9B46-AB3658F60D52}" srcOrd="3" destOrd="0" presId="urn:microsoft.com/office/officeart/2018/2/layout/IconVerticalSolidList"/>
    <dgm:cxn modelId="{BC1C071A-E6C2-4D98-9933-F9BE2043EA3B}" type="presParOf" srcId="{1AAF3FB2-6567-465C-B922-2821B434F0E1}" destId="{BFD5CB80-0369-42A9-95A1-EC4D7C588E90}" srcOrd="4" destOrd="0" presId="urn:microsoft.com/office/officeart/2018/2/layout/IconVerticalSolidList"/>
    <dgm:cxn modelId="{0B332F58-C38A-46D9-B428-0759C8504877}" type="presParOf" srcId="{BFD5CB80-0369-42A9-95A1-EC4D7C588E90}" destId="{A213C29F-BB92-45F3-9F8F-EF1604BC9B4B}" srcOrd="0" destOrd="0" presId="urn:microsoft.com/office/officeart/2018/2/layout/IconVerticalSolidList"/>
    <dgm:cxn modelId="{037541BF-3B20-41AE-A8E3-AEA7D7050FF4}" type="presParOf" srcId="{BFD5CB80-0369-42A9-95A1-EC4D7C588E90}" destId="{A0E106C0-62E5-43D7-92AD-BE07CDD2FCED}" srcOrd="1" destOrd="0" presId="urn:microsoft.com/office/officeart/2018/2/layout/IconVerticalSolidList"/>
    <dgm:cxn modelId="{1A1D893C-72C6-4EB0-9362-E301941ED468}" type="presParOf" srcId="{BFD5CB80-0369-42A9-95A1-EC4D7C588E90}" destId="{01E5187D-16AA-4B2C-8102-E5D9CA81FC76}" srcOrd="2" destOrd="0" presId="urn:microsoft.com/office/officeart/2018/2/layout/IconVerticalSolidList"/>
    <dgm:cxn modelId="{147C83AF-B05B-42A7-84D2-1C6255D5C431}" type="presParOf" srcId="{BFD5CB80-0369-42A9-95A1-EC4D7C588E90}" destId="{DDC21EC8-B037-42E6-9DC7-24E1236DCA61}" srcOrd="3" destOrd="0" presId="urn:microsoft.com/office/officeart/2018/2/layout/IconVerticalSolidList"/>
    <dgm:cxn modelId="{F906C922-F15F-46FE-B948-37C2164A5CC9}" type="presParOf" srcId="{BFD5CB80-0369-42A9-95A1-EC4D7C588E90}" destId="{3BE844B9-C13B-4A6D-BC76-E2C66E8775A3}"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18CB4-5E30-4763-8FC8-3DFFED280082}">
      <dsp:nvSpPr>
        <dsp:cNvPr id="0" name=""/>
        <dsp:cNvSpPr/>
      </dsp:nvSpPr>
      <dsp:spPr>
        <a:xfrm>
          <a:off x="-533292" y="8316"/>
          <a:ext cx="4793456" cy="149430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F206E7-67EB-4092-BB69-E2C56A854C59}">
      <dsp:nvSpPr>
        <dsp:cNvPr id="0" name=""/>
        <dsp:cNvSpPr/>
      </dsp:nvSpPr>
      <dsp:spPr>
        <a:xfrm>
          <a:off x="-81266" y="344534"/>
          <a:ext cx="821865" cy="8218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4ABF79-0965-439F-A28A-3BBFFFD33C07}">
      <dsp:nvSpPr>
        <dsp:cNvPr id="0" name=""/>
        <dsp:cNvSpPr/>
      </dsp:nvSpPr>
      <dsp:spPr>
        <a:xfrm>
          <a:off x="1192625" y="8316"/>
          <a:ext cx="3064162" cy="149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147" tIns="158147" rIns="158147" bIns="158147" numCol="1" spcCol="1270" anchor="ctr" anchorCtr="0">
          <a:noAutofit/>
        </a:bodyPr>
        <a:lstStyle/>
        <a:p>
          <a:pPr marL="0" lvl="0" indent="0" algn="l" defTabSz="622300">
            <a:lnSpc>
              <a:spcPct val="90000"/>
            </a:lnSpc>
            <a:spcBef>
              <a:spcPct val="0"/>
            </a:spcBef>
            <a:spcAft>
              <a:spcPct val="35000"/>
            </a:spcAft>
            <a:buNone/>
          </a:pPr>
          <a:r>
            <a:rPr lang="en-US" sz="1400" kern="1200"/>
            <a:t>Universities and colleges have internal entrance scholarships and larger scholarships that students should apply for if they meet the criteria</a:t>
          </a:r>
        </a:p>
      </dsp:txBody>
      <dsp:txXfrm>
        <a:off x="1192625" y="8316"/>
        <a:ext cx="3064162" cy="1494301"/>
      </dsp:txXfrm>
    </dsp:sp>
    <dsp:sp modelId="{B1E5E4FE-40F9-4B23-B15D-5A0AFD387D3C}">
      <dsp:nvSpPr>
        <dsp:cNvPr id="0" name=""/>
        <dsp:cNvSpPr/>
      </dsp:nvSpPr>
      <dsp:spPr>
        <a:xfrm>
          <a:off x="-533292" y="1876192"/>
          <a:ext cx="4793456" cy="149430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83FD0D-FA55-4353-93DF-85756F2599F2}">
      <dsp:nvSpPr>
        <dsp:cNvPr id="0" name=""/>
        <dsp:cNvSpPr/>
      </dsp:nvSpPr>
      <dsp:spPr>
        <a:xfrm>
          <a:off x="-81266" y="2212410"/>
          <a:ext cx="821865" cy="8218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3E72A50-E00F-4A83-9D21-183A37B57E1C}">
      <dsp:nvSpPr>
        <dsp:cNvPr id="0" name=""/>
        <dsp:cNvSpPr/>
      </dsp:nvSpPr>
      <dsp:spPr>
        <a:xfrm>
          <a:off x="1192625" y="1876192"/>
          <a:ext cx="3064162" cy="149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147" tIns="158147" rIns="158147" bIns="158147" numCol="1" spcCol="1270" anchor="ctr" anchorCtr="0">
          <a:noAutofit/>
        </a:bodyPr>
        <a:lstStyle/>
        <a:p>
          <a:pPr marL="0" lvl="0" indent="0" algn="l" defTabSz="622300">
            <a:lnSpc>
              <a:spcPct val="90000"/>
            </a:lnSpc>
            <a:spcBef>
              <a:spcPct val="0"/>
            </a:spcBef>
            <a:spcAft>
              <a:spcPct val="35000"/>
            </a:spcAft>
            <a:buNone/>
          </a:pPr>
          <a:r>
            <a:rPr lang="en-US" sz="1400" kern="1200"/>
            <a:t>Entrance scholarships may be offered (based on grades)</a:t>
          </a:r>
        </a:p>
      </dsp:txBody>
      <dsp:txXfrm>
        <a:off x="1192625" y="1876192"/>
        <a:ext cx="3064162" cy="1494301"/>
      </dsp:txXfrm>
    </dsp:sp>
    <dsp:sp modelId="{A213C29F-BB92-45F3-9F8F-EF1604BC9B4B}">
      <dsp:nvSpPr>
        <dsp:cNvPr id="0" name=""/>
        <dsp:cNvSpPr/>
      </dsp:nvSpPr>
      <dsp:spPr>
        <a:xfrm>
          <a:off x="-533292" y="3744069"/>
          <a:ext cx="4793456" cy="149430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E106C0-62E5-43D7-92AD-BE07CDD2FCED}">
      <dsp:nvSpPr>
        <dsp:cNvPr id="0" name=""/>
        <dsp:cNvSpPr/>
      </dsp:nvSpPr>
      <dsp:spPr>
        <a:xfrm>
          <a:off x="-81266" y="4080287"/>
          <a:ext cx="821865" cy="82186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DC21EC8-B037-42E6-9DC7-24E1236DCA61}">
      <dsp:nvSpPr>
        <dsp:cNvPr id="0" name=""/>
        <dsp:cNvSpPr/>
      </dsp:nvSpPr>
      <dsp:spPr>
        <a:xfrm>
          <a:off x="1192625" y="3744069"/>
          <a:ext cx="2157055" cy="149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147" tIns="158147" rIns="158147" bIns="158147" numCol="1" spcCol="1270" anchor="ctr" anchorCtr="0">
          <a:noAutofit/>
        </a:bodyPr>
        <a:lstStyle/>
        <a:p>
          <a:pPr marL="0" lvl="0" indent="0" algn="l" defTabSz="622300">
            <a:lnSpc>
              <a:spcPct val="90000"/>
            </a:lnSpc>
            <a:spcBef>
              <a:spcPct val="0"/>
            </a:spcBef>
            <a:spcAft>
              <a:spcPct val="35000"/>
            </a:spcAft>
            <a:buNone/>
          </a:pPr>
          <a:r>
            <a:rPr lang="en-US" sz="1400" kern="1200"/>
            <a:t>Example: </a:t>
          </a:r>
        </a:p>
      </dsp:txBody>
      <dsp:txXfrm>
        <a:off x="1192625" y="3744069"/>
        <a:ext cx="2157055" cy="1494301"/>
      </dsp:txXfrm>
    </dsp:sp>
    <dsp:sp modelId="{3BE844B9-C13B-4A6D-BC76-E2C66E8775A3}">
      <dsp:nvSpPr>
        <dsp:cNvPr id="0" name=""/>
        <dsp:cNvSpPr/>
      </dsp:nvSpPr>
      <dsp:spPr>
        <a:xfrm>
          <a:off x="2279720" y="3744069"/>
          <a:ext cx="3047027" cy="1494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147" tIns="158147" rIns="158147" bIns="158147" numCol="1" spcCol="1270" anchor="ctr" anchorCtr="0">
          <a:noAutofit/>
        </a:bodyPr>
        <a:lstStyle/>
        <a:p>
          <a:pPr marL="0" lvl="0" indent="0" algn="l" defTabSz="622300">
            <a:lnSpc>
              <a:spcPct val="90000"/>
            </a:lnSpc>
            <a:spcBef>
              <a:spcPct val="0"/>
            </a:spcBef>
            <a:spcAft>
              <a:spcPct val="35000"/>
            </a:spcAft>
            <a:buNone/>
          </a:pPr>
          <a:r>
            <a:rPr lang="en-US" sz="1400" kern="1200" dirty="0">
              <a:solidFill>
                <a:srgbClr val="002060"/>
              </a:solidFill>
              <a:hlinkClick xmlns:r="http://schemas.openxmlformats.org/officeDocument/2006/relationships" r:id="rId4">
                <a:extLst>
                  <a:ext uri="{A12FA001-AC4F-418D-AE19-62706E023703}">
                    <ahyp:hlinkClr xmlns:ahyp="http://schemas.microsoft.com/office/drawing/2018/hyperlinkcolor" val="tx"/>
                  </a:ext>
                </a:extLst>
              </a:hlinkClick>
            </a:rPr>
            <a:t>UNB Scholarships</a:t>
          </a:r>
          <a:endParaRPr lang="en-US" sz="1400" kern="1200" dirty="0">
            <a:solidFill>
              <a:srgbClr val="002060"/>
            </a:solidFill>
          </a:endParaRPr>
        </a:p>
      </dsp:txBody>
      <dsp:txXfrm>
        <a:off x="2279720" y="3744069"/>
        <a:ext cx="3047027" cy="149430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77462-AF16-431F-B117-DD6095D4020C}" type="datetimeFigureOut">
              <a:rPr lang="en-US" smtClean="0"/>
              <a:t>9/24/2026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5B9569-EA6F-4B2F-B42A-0DF487F52878}" type="slidenum">
              <a:rPr lang="en-US" smtClean="0"/>
              <a:t>‹#›</a:t>
            </a:fld>
            <a:endParaRPr lang="en-US"/>
          </a:p>
        </p:txBody>
      </p:sp>
    </p:spTree>
    <p:extLst>
      <p:ext uri="{BB962C8B-B14F-4D97-AF65-F5344CB8AC3E}">
        <p14:creationId xmlns:p14="http://schemas.microsoft.com/office/powerpoint/2010/main" val="3068669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1FBFC8E7-EA65-4B62-9A55-778ECF5BA9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B30FB33D-CE8D-4CF7-B44A-9251C95362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800">
                <a:effectLst/>
                <a:latin typeface="Calibri" panose="020F0502020204030204" pitchFamily="34" charset="0"/>
                <a:ea typeface="Calibri" panose="020F0502020204030204" pitchFamily="34" charset="0"/>
                <a:cs typeface="Times New Roman" panose="02020603050405020304" pitchFamily="18" charset="0"/>
              </a:rPr>
              <a:t>Before we discuss post secondary options let’s take a look at HS Graduation Requirements. Please put a check mark on your transcript, next to each of the required courses, to make sure you have all the courses you need to graduate.  Your HR teacher will be collecting your transcript at the end of the presentation so that you and your Guidance Counsellor can meet to discuss your post-secondary plans and make any necessary changes.  You will need to successfully pass; English 11, English 12, Grade 11 math – either Fin and Workplace 11 or Foundations 11, Modern History 11, 1 science course, 1 Fine arts </a:t>
            </a:r>
            <a:r>
              <a:rPr lang="en-US" sz="1800" err="1">
                <a:effectLst/>
                <a:latin typeface="Calibri" panose="020F0502020204030204" pitchFamily="34" charset="0"/>
                <a:ea typeface="Calibri" panose="020F0502020204030204" pitchFamily="34" charset="0"/>
                <a:cs typeface="Times New Roman" panose="02020603050405020304" pitchFamily="18" charset="0"/>
              </a:rPr>
              <a:t>Liferole</a:t>
            </a:r>
            <a:r>
              <a:rPr lang="en-US" sz="1800">
                <a:effectLst/>
                <a:latin typeface="Calibri" panose="020F0502020204030204" pitchFamily="34" charset="0"/>
                <a:ea typeface="Calibri" panose="020F0502020204030204" pitchFamily="34" charset="0"/>
                <a:cs typeface="Times New Roman" panose="02020603050405020304" pitchFamily="18" charset="0"/>
              </a:rPr>
              <a:t> course – the following slide has a complete list of those courses, as well as 5 courses at the grade 12 level.  English 12 would count for one of them. </a:t>
            </a:r>
            <a:endParaRPr lang="en-US" altLang="en-US"/>
          </a:p>
        </p:txBody>
      </p:sp>
      <p:sp>
        <p:nvSpPr>
          <p:cNvPr id="25604" name="Slide Number Placeholder 3">
            <a:extLst>
              <a:ext uri="{FF2B5EF4-FFF2-40B4-BE49-F238E27FC236}">
                <a16:creationId xmlns:a16="http://schemas.microsoft.com/office/drawing/2014/main" id="{23F4EEE8-3344-4D6B-98DE-A60065109B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5650" indent="-290513">
              <a:defRPr sz="2400">
                <a:solidFill>
                  <a:schemeClr val="tx1"/>
                </a:solidFill>
                <a:latin typeface="Times New Roman" panose="02020603050405020304" pitchFamily="18" charset="0"/>
              </a:defRPr>
            </a:lvl2pPr>
            <a:lvl3pPr marL="1163638" indent="-231775">
              <a:defRPr sz="2400">
                <a:solidFill>
                  <a:schemeClr val="tx1"/>
                </a:solidFill>
                <a:latin typeface="Times New Roman" panose="02020603050405020304" pitchFamily="18" charset="0"/>
              </a:defRPr>
            </a:lvl3pPr>
            <a:lvl4pPr marL="1630363" indent="-231775">
              <a:defRPr sz="2400">
                <a:solidFill>
                  <a:schemeClr val="tx1"/>
                </a:solidFill>
                <a:latin typeface="Times New Roman" panose="02020603050405020304" pitchFamily="18" charset="0"/>
              </a:defRPr>
            </a:lvl4pPr>
            <a:lvl5pPr marL="2095500" indent="-231775">
              <a:defRPr sz="2400">
                <a:solidFill>
                  <a:schemeClr val="tx1"/>
                </a:solidFill>
                <a:latin typeface="Times New Roman" panose="02020603050405020304" pitchFamily="18" charset="0"/>
              </a:defRPr>
            </a:lvl5pPr>
            <a:lvl6pPr marL="2552700" indent="-231775" eaLnBrk="0" fontAlgn="base" hangingPunct="0">
              <a:spcBef>
                <a:spcPct val="0"/>
              </a:spcBef>
              <a:spcAft>
                <a:spcPct val="0"/>
              </a:spcAft>
              <a:defRPr sz="2400">
                <a:solidFill>
                  <a:schemeClr val="tx1"/>
                </a:solidFill>
                <a:latin typeface="Times New Roman" panose="02020603050405020304" pitchFamily="18" charset="0"/>
              </a:defRPr>
            </a:lvl6pPr>
            <a:lvl7pPr marL="3009900" indent="-231775" eaLnBrk="0" fontAlgn="base" hangingPunct="0">
              <a:spcBef>
                <a:spcPct val="0"/>
              </a:spcBef>
              <a:spcAft>
                <a:spcPct val="0"/>
              </a:spcAft>
              <a:defRPr sz="2400">
                <a:solidFill>
                  <a:schemeClr val="tx1"/>
                </a:solidFill>
                <a:latin typeface="Times New Roman" panose="02020603050405020304" pitchFamily="18" charset="0"/>
              </a:defRPr>
            </a:lvl7pPr>
            <a:lvl8pPr marL="3467100" indent="-231775" eaLnBrk="0" fontAlgn="base" hangingPunct="0">
              <a:spcBef>
                <a:spcPct val="0"/>
              </a:spcBef>
              <a:spcAft>
                <a:spcPct val="0"/>
              </a:spcAft>
              <a:defRPr sz="2400">
                <a:solidFill>
                  <a:schemeClr val="tx1"/>
                </a:solidFill>
                <a:latin typeface="Times New Roman" panose="02020603050405020304" pitchFamily="18" charset="0"/>
              </a:defRPr>
            </a:lvl8pPr>
            <a:lvl9pPr marL="3924300" indent="-231775" eaLnBrk="0" fontAlgn="base" hangingPunct="0">
              <a:spcBef>
                <a:spcPct val="0"/>
              </a:spcBef>
              <a:spcAft>
                <a:spcPct val="0"/>
              </a:spcAft>
              <a:defRPr sz="2400">
                <a:solidFill>
                  <a:schemeClr val="tx1"/>
                </a:solidFill>
                <a:latin typeface="Times New Roman" panose="02020603050405020304" pitchFamily="18" charset="0"/>
              </a:defRPr>
            </a:lvl9pPr>
          </a:lstStyle>
          <a:p>
            <a:fld id="{1575EF9B-62AC-47B7-AC5D-0C8FC0EBD6D0}" type="slidenum">
              <a:rPr lang="en-US" altLang="en-US" sz="1200" smtClean="0"/>
              <a:pPr/>
              <a:t>3</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CF890167-95BD-413E-86EC-2C1920F549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C3AE11CA-CC63-4F57-BEB2-3CE82C0E6B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For those of you who are considering University or College after High School, you will need to check the post-secondary school websites in order to ensure you have the courses that are required to get into the program you choose. We have view books in Guidance on most of the Canadian schools and we can help connect you to recruiters who will be happy to answer any questions you might have. Students who apply for early admission will be assessed based on grade 11 marks as well as first semester of grade 12. Most institutions require a fee to process your application.  If you plan on staying in residence, a separate application is usually required as is a separate fee.  Residence is competitive, so apply early.</a:t>
            </a:r>
          </a:p>
          <a:p>
            <a:endParaRPr lang="en-US" altLang="en-US"/>
          </a:p>
        </p:txBody>
      </p:sp>
      <p:sp>
        <p:nvSpPr>
          <p:cNvPr id="35844" name="Slide Number Placeholder 3">
            <a:extLst>
              <a:ext uri="{FF2B5EF4-FFF2-40B4-BE49-F238E27FC236}">
                <a16:creationId xmlns:a16="http://schemas.microsoft.com/office/drawing/2014/main" id="{BA9A130D-84E7-4550-BD61-8403407D58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6A93E7B-B77E-4009-A5F8-09F006D91175}" type="slidenum">
              <a:rPr lang="en-US" altLang="en-US" sz="1200" smtClean="0"/>
              <a:pPr/>
              <a:t>4</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DED74DA4-16E3-4ECA-80F4-2387190A96C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06049B39-FC5C-4F71-8351-80487D85C4E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Most applications are done on-line.  You will need to check the University or College website to see when their deadlines are.  Ontario and BC Universities sometimes have earlier deadlines.  Application deadlines for Colleges vary but if you are planning on applying to NBCC- you should do that now! They accept students on a first come first served bases as long as you meet the program  requirements.  If you don’t apply early you could be placed on a wait list for the following year.  It is important to remember that the application is only part of the process.  You will also need to ask Kathie, in Guidance, so send a transcript or your marks after each reporting period and especially the final one in June.  If you are need information on writing SAT’s for applying to US schools, please see Ms. Stinson in Guidance.</a:t>
            </a:r>
          </a:p>
        </p:txBody>
      </p:sp>
      <p:sp>
        <p:nvSpPr>
          <p:cNvPr id="37892" name="Slide Number Placeholder 3">
            <a:extLst>
              <a:ext uri="{FF2B5EF4-FFF2-40B4-BE49-F238E27FC236}">
                <a16:creationId xmlns:a16="http://schemas.microsoft.com/office/drawing/2014/main" id="{756479C6-7D2A-42DA-B70C-E94F56B93C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5650" indent="-290513">
              <a:defRPr sz="2400">
                <a:solidFill>
                  <a:schemeClr val="tx1"/>
                </a:solidFill>
                <a:latin typeface="Times New Roman" panose="02020603050405020304" pitchFamily="18" charset="0"/>
              </a:defRPr>
            </a:lvl2pPr>
            <a:lvl3pPr marL="1163638" indent="-231775">
              <a:defRPr sz="2400">
                <a:solidFill>
                  <a:schemeClr val="tx1"/>
                </a:solidFill>
                <a:latin typeface="Times New Roman" panose="02020603050405020304" pitchFamily="18" charset="0"/>
              </a:defRPr>
            </a:lvl3pPr>
            <a:lvl4pPr marL="1630363" indent="-231775">
              <a:defRPr sz="2400">
                <a:solidFill>
                  <a:schemeClr val="tx1"/>
                </a:solidFill>
                <a:latin typeface="Times New Roman" panose="02020603050405020304" pitchFamily="18" charset="0"/>
              </a:defRPr>
            </a:lvl4pPr>
            <a:lvl5pPr marL="2095500" indent="-231775">
              <a:defRPr sz="2400">
                <a:solidFill>
                  <a:schemeClr val="tx1"/>
                </a:solidFill>
                <a:latin typeface="Times New Roman" panose="02020603050405020304" pitchFamily="18" charset="0"/>
              </a:defRPr>
            </a:lvl5pPr>
            <a:lvl6pPr marL="2552700" indent="-231775" eaLnBrk="0" fontAlgn="base" hangingPunct="0">
              <a:spcBef>
                <a:spcPct val="0"/>
              </a:spcBef>
              <a:spcAft>
                <a:spcPct val="0"/>
              </a:spcAft>
              <a:defRPr sz="2400">
                <a:solidFill>
                  <a:schemeClr val="tx1"/>
                </a:solidFill>
                <a:latin typeface="Times New Roman" panose="02020603050405020304" pitchFamily="18" charset="0"/>
              </a:defRPr>
            </a:lvl6pPr>
            <a:lvl7pPr marL="3009900" indent="-231775" eaLnBrk="0" fontAlgn="base" hangingPunct="0">
              <a:spcBef>
                <a:spcPct val="0"/>
              </a:spcBef>
              <a:spcAft>
                <a:spcPct val="0"/>
              </a:spcAft>
              <a:defRPr sz="2400">
                <a:solidFill>
                  <a:schemeClr val="tx1"/>
                </a:solidFill>
                <a:latin typeface="Times New Roman" panose="02020603050405020304" pitchFamily="18" charset="0"/>
              </a:defRPr>
            </a:lvl7pPr>
            <a:lvl8pPr marL="3467100" indent="-231775" eaLnBrk="0" fontAlgn="base" hangingPunct="0">
              <a:spcBef>
                <a:spcPct val="0"/>
              </a:spcBef>
              <a:spcAft>
                <a:spcPct val="0"/>
              </a:spcAft>
              <a:defRPr sz="2400">
                <a:solidFill>
                  <a:schemeClr val="tx1"/>
                </a:solidFill>
                <a:latin typeface="Times New Roman" panose="02020603050405020304" pitchFamily="18" charset="0"/>
              </a:defRPr>
            </a:lvl8pPr>
            <a:lvl9pPr marL="3924300" indent="-231775" eaLnBrk="0" fontAlgn="base" hangingPunct="0">
              <a:spcBef>
                <a:spcPct val="0"/>
              </a:spcBef>
              <a:spcAft>
                <a:spcPct val="0"/>
              </a:spcAft>
              <a:defRPr sz="2400">
                <a:solidFill>
                  <a:schemeClr val="tx1"/>
                </a:solidFill>
                <a:latin typeface="Times New Roman" panose="02020603050405020304" pitchFamily="18" charset="0"/>
              </a:defRPr>
            </a:lvl9pPr>
          </a:lstStyle>
          <a:p>
            <a:fld id="{15C92F8A-2B56-4C6E-96C4-3A0EE60E0204}" type="slidenum">
              <a:rPr lang="en-US" altLang="en-US" sz="1200" smtClean="0"/>
              <a:pPr/>
              <a:t>6</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CA"/>
            </a:p>
          </p:txBody>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en-US"/>
              <a:t>Click to edit Master title style</a:t>
            </a:r>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pPr>
              <a:defRPr/>
            </a:pPr>
            <a:fld id="{7B4C8573-D5BD-48DA-A783-C93CA5620D06}" type="datetimeFigureOut">
              <a:rPr lang="en-US" smtClean="0"/>
              <a:pPr>
                <a:defRPr/>
              </a:pPr>
              <a:t>9/24/2026</a:t>
            </a:fld>
            <a:endParaRPr lang="en-US"/>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pPr>
              <a:defRPr/>
            </a:pPr>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9133A35B-2A4D-4DF6-9CDC-F475C9488DE7}" type="slidenum">
              <a:rPr lang="en-US" altLang="en-US" smtClean="0"/>
              <a:pPr>
                <a:defRPr/>
              </a:pPr>
              <a:t>‹#›</a:t>
            </a:fld>
            <a:endParaRPr lang="en-US" altLang="en-US"/>
          </a:p>
        </p:txBody>
      </p:sp>
    </p:spTree>
    <p:extLst>
      <p:ext uri="{BB962C8B-B14F-4D97-AF65-F5344CB8AC3E}">
        <p14:creationId xmlns:p14="http://schemas.microsoft.com/office/powerpoint/2010/main" val="3287618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8880D5F8-DAAC-4558-8D6D-7BED8D1CEC82}"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ECDC6D95-0CA2-47EA-8EEA-EECA78B556EC}" type="slidenum">
              <a:rPr lang="en-US" altLang="en-US" smtClean="0"/>
              <a:pPr>
                <a:defRPr/>
              </a:pPr>
              <a:t>‹#›</a:t>
            </a:fld>
            <a:endParaRPr lang="en-US" altLang="en-US"/>
          </a:p>
        </p:txBody>
      </p:sp>
    </p:spTree>
    <p:extLst>
      <p:ext uri="{BB962C8B-B14F-4D97-AF65-F5344CB8AC3E}">
        <p14:creationId xmlns:p14="http://schemas.microsoft.com/office/powerpoint/2010/main" val="233866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3C9FDBA9-B80F-4101-A28C-8844D9F5126A}"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EA5B733C-81E9-4340-BD31-271E7F325C67}" type="slidenum">
              <a:rPr lang="en-US" altLang="en-US" smtClean="0"/>
              <a:pPr>
                <a:defRPr/>
              </a:pPr>
              <a:t>‹#›</a:t>
            </a:fld>
            <a:endParaRPr lang="en-US" altLang="en-US"/>
          </a:p>
        </p:txBody>
      </p:sp>
    </p:spTree>
    <p:extLst>
      <p:ext uri="{BB962C8B-B14F-4D97-AF65-F5344CB8AC3E}">
        <p14:creationId xmlns:p14="http://schemas.microsoft.com/office/powerpoint/2010/main" val="221787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p>
        </p:txBody>
      </p:sp>
      <p:sp>
        <p:nvSpPr>
          <p:cNvPr id="3" name="Content Placeholder 2"/>
          <p:cNvSpPr>
            <a:spLocks noGrp="1"/>
          </p:cNvSpPr>
          <p:nvPr>
            <p:ph sz="half" idx="1"/>
          </p:nvPr>
        </p:nvSpPr>
        <p:spPr>
          <a:xfrm>
            <a:off x="866440" y="2489199"/>
            <a:ext cx="3636980"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0580" y="2489199"/>
            <a:ext cx="3636981" cy="35306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2FFEA118-B32C-4077-B9FA-52BC40F81AEF}" type="datetimeFigureOut">
              <a:rPr lang="en-US" smtClean="0"/>
              <a:pPr>
                <a:defRPr/>
              </a:pPr>
              <a:t>9/24/2026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FCFD320D-094F-41C1-8A71-CB841578360C}" type="slidenum">
              <a:rPr lang="en-US" altLang="en-US" smtClean="0"/>
              <a:pPr>
                <a:defRPr/>
              </a:pPr>
              <a:t>‹#›</a:t>
            </a:fld>
            <a:endParaRPr lang="en-US" altLang="en-US"/>
          </a:p>
        </p:txBody>
      </p:sp>
    </p:spTree>
    <p:extLst>
      <p:ext uri="{BB962C8B-B14F-4D97-AF65-F5344CB8AC3E}">
        <p14:creationId xmlns:p14="http://schemas.microsoft.com/office/powerpoint/2010/main" val="337439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9DB97CA7-D878-4FFB-B79E-CD5C13EB8E8F}" type="datetimeFigureOut">
              <a:rPr lang="en-US" smtClean="0"/>
              <a:pPr>
                <a:defRPr/>
              </a:pPr>
              <a:t>9/24/2026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436C13F2-21D3-4C5B-B9A5-123511E21D2E}" type="slidenum">
              <a:rPr lang="en-US" altLang="en-US" smtClean="0"/>
              <a:pPr>
                <a:defRPr/>
              </a:pPr>
              <a:t>‹#›</a:t>
            </a:fld>
            <a:endParaRPr lang="en-US" altLang="en-US"/>
          </a:p>
        </p:txBody>
      </p:sp>
    </p:spTree>
    <p:extLst>
      <p:ext uri="{BB962C8B-B14F-4D97-AF65-F5344CB8AC3E}">
        <p14:creationId xmlns:p14="http://schemas.microsoft.com/office/powerpoint/2010/main" val="1392834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23FF5C0B-EF19-494C-82D8-636BBCCA2C9F}" type="datetimeFigureOut">
              <a:rPr lang="en-US" smtClean="0"/>
              <a:pPr>
                <a:defRPr/>
              </a:pPr>
              <a:t>9/24/2026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pPr>
              <a:defRPr/>
            </a:pPr>
            <a:fld id="{8B8FD843-1852-4632-9D30-6C78077A24AE}" type="slidenum">
              <a:rPr lang="en-US" altLang="en-US" smtClean="0"/>
              <a:pPr>
                <a:defRPr/>
              </a:pPr>
              <a:t>‹#›</a:t>
            </a:fld>
            <a:endParaRPr lang="en-US" altLang="en-US"/>
          </a:p>
        </p:txBody>
      </p:sp>
    </p:spTree>
    <p:extLst>
      <p:ext uri="{BB962C8B-B14F-4D97-AF65-F5344CB8AC3E}">
        <p14:creationId xmlns:p14="http://schemas.microsoft.com/office/powerpoint/2010/main" val="2129769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717E9A4-9475-4D17-A22E-9EB182F34A81}" type="datetimeFigureOut">
              <a:rPr lang="en-US" smtClean="0"/>
              <a:pPr>
                <a:defRPr/>
              </a:pPr>
              <a:t>9/24/2026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pPr>
              <a:defRPr/>
            </a:pPr>
            <a:fld id="{6DD79F5F-6842-42A9-97B7-E2C3DB0BEFA9}" type="slidenum">
              <a:rPr lang="en-US" altLang="en-US" smtClean="0"/>
              <a:pPr>
                <a:defRPr/>
              </a:pPr>
              <a:t>‹#›</a:t>
            </a:fld>
            <a:endParaRPr lang="en-US" altLang="en-US"/>
          </a:p>
        </p:txBody>
      </p:sp>
    </p:spTree>
    <p:extLst>
      <p:ext uri="{BB962C8B-B14F-4D97-AF65-F5344CB8AC3E}">
        <p14:creationId xmlns:p14="http://schemas.microsoft.com/office/powerpoint/2010/main" val="1314213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26E6B30-BCE2-40C9-83B1-2AFF9C332392}" type="datetimeFigureOut">
              <a:rPr lang="en-US" smtClean="0"/>
              <a:pPr>
                <a:defRPr/>
              </a:pPr>
              <a:t>9/24/2026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pPr>
              <a:defRPr/>
            </a:pPr>
            <a:fld id="{2710CE6C-A950-40DD-8A6E-B3A73917BCF7}" type="slidenum">
              <a:rPr lang="en-US" altLang="en-US" smtClean="0"/>
              <a:pPr>
                <a:defRPr/>
              </a:pPr>
              <a:t>‹#›</a:t>
            </a:fld>
            <a:endParaRPr lang="en-US" altLang="en-US"/>
          </a:p>
        </p:txBody>
      </p:sp>
    </p:spTree>
    <p:extLst>
      <p:ext uri="{BB962C8B-B14F-4D97-AF65-F5344CB8AC3E}">
        <p14:creationId xmlns:p14="http://schemas.microsoft.com/office/powerpoint/2010/main" val="3364224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A2E20-E0F4-4953-BC75-7E146089C571}" type="datetimeFigureOut">
              <a:rPr lang="en-US" smtClean="0"/>
              <a:pPr>
                <a:defRPr/>
              </a:pPr>
              <a:t>9/24/2026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pPr>
              <a:defRPr/>
            </a:pPr>
            <a:fld id="{F19A55C4-63AC-4ED5-8927-414CF659D083}" type="slidenum">
              <a:rPr lang="en-US" altLang="en-US" smtClean="0"/>
              <a:pPr>
                <a:defRPr/>
              </a:pPr>
              <a:t>‹#›</a:t>
            </a:fld>
            <a:endParaRPr lang="en-US" altLang="en-US"/>
          </a:p>
        </p:txBody>
      </p:sp>
    </p:spTree>
    <p:extLst>
      <p:ext uri="{BB962C8B-B14F-4D97-AF65-F5344CB8AC3E}">
        <p14:creationId xmlns:p14="http://schemas.microsoft.com/office/powerpoint/2010/main" val="2462655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1206617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en-US"/>
              <a:t>Click to edit Master title style</a:t>
            </a:r>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3127717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en-US"/>
              <a:t>Click to edit Master title style</a:t>
            </a:r>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2009396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en-US"/>
              <a:t>Click to edit Master title style</a:t>
            </a:r>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150877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en-US"/>
              <a:t>Click to edit Master title style</a:t>
            </a:r>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647974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en-US"/>
              <a:t>Click to edit Master title style</a:t>
            </a:r>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pPr>
              <a:defRPr/>
            </a:pPr>
            <a:fld id="{01062CB2-E65C-4C77-A831-3AAE62549C94}" type="datetimeFigureOut">
              <a:rPr lang="en-US" smtClean="0"/>
              <a:pPr>
                <a:defRPr/>
              </a:pPr>
              <a:t>9/24/2026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3791768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95C9E69-28D7-4817-9B4D-63540A359F42}"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pPr>
              <a:defRPr/>
            </a:pPr>
            <a:fld id="{8B768A9D-A72F-4C34-A6AB-65483D56FF13}" type="slidenum">
              <a:rPr lang="en-US" altLang="en-US" smtClean="0"/>
              <a:pPr>
                <a:defRPr/>
              </a:pPr>
              <a:t>‹#›</a:t>
            </a:fld>
            <a:endParaRPr lang="en-US" altLang="en-US"/>
          </a:p>
        </p:txBody>
      </p:sp>
    </p:spTree>
    <p:extLst>
      <p:ext uri="{BB962C8B-B14F-4D97-AF65-F5344CB8AC3E}">
        <p14:creationId xmlns:p14="http://schemas.microsoft.com/office/powerpoint/2010/main" val="2733157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A3562013-293B-4D85-A019-7C4FCDE82CD2}" type="datetimeFigureOut">
              <a:rPr lang="en-US" smtClean="0"/>
              <a:pPr>
                <a:defRPr/>
              </a:pPr>
              <a:t>9/24/2026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pPr>
              <a:defRPr/>
            </a:pPr>
            <a:fld id="{8AEB6B2B-E43C-4AA5-865F-7EA1257193FD}" type="slidenum">
              <a:rPr lang="en-US" altLang="en-US" smtClean="0"/>
              <a:pPr>
                <a:defRPr/>
              </a:pPr>
              <a:t>‹#›</a:t>
            </a:fld>
            <a:endParaRPr lang="en-US" altLang="en-US"/>
          </a:p>
        </p:txBody>
      </p:sp>
    </p:spTree>
    <p:extLst>
      <p:ext uri="{BB962C8B-B14F-4D97-AF65-F5344CB8AC3E}">
        <p14:creationId xmlns:p14="http://schemas.microsoft.com/office/powerpoint/2010/main" val="1835444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1066800" y="210185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5029200" y="210185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1265BE8-EC15-4ADF-85A8-C0327F2F4F35}"/>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9D4753F2-35D4-4F52-A3CE-E3602E4F0E7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42CFCFAC-AA8D-4C45-BE02-840C3650B95D}"/>
              </a:ext>
            </a:extLst>
          </p:cNvPr>
          <p:cNvSpPr>
            <a:spLocks noGrp="1"/>
          </p:cNvSpPr>
          <p:nvPr>
            <p:ph type="sldNum" sz="quarter" idx="12"/>
          </p:nvPr>
        </p:nvSpPr>
        <p:spPr/>
        <p:txBody>
          <a:bodyPr/>
          <a:lstStyle>
            <a:lvl1pPr>
              <a:defRPr/>
            </a:lvl1pPr>
          </a:lstStyle>
          <a:p>
            <a:pPr>
              <a:defRPr/>
            </a:pPr>
            <a:fld id="{BD3294CD-063A-4418-BD6C-7560D7F66AC7}" type="slidenum">
              <a:rPr lang="en-US" altLang="en-US"/>
              <a:pPr>
                <a:defRPr/>
              </a:pPr>
              <a:t>‹#›</a:t>
            </a:fld>
            <a:endParaRPr lang="en-US" altLang="en-US" sz="1400"/>
          </a:p>
        </p:txBody>
      </p:sp>
    </p:spTree>
    <p:extLst>
      <p:ext uri="{BB962C8B-B14F-4D97-AF65-F5344CB8AC3E}">
        <p14:creationId xmlns:p14="http://schemas.microsoft.com/office/powerpoint/2010/main" val="1379315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20">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CA"/>
            </a:p>
          </p:txBody>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en-CA"/>
            </a:p>
          </p:txBody>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CA"/>
            </a:p>
          </p:txBody>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pPr>
              <a:defRPr/>
            </a:pPr>
            <a:fld id="{01062CB2-E65C-4C77-A831-3AAE62549C94}" type="datetimeFigureOut">
              <a:rPr lang="en-US" smtClean="0"/>
              <a:pPr>
                <a:defRPr/>
              </a:pPr>
              <a:t>9/24/2026</a:t>
            </a:fld>
            <a:endParaRPr lang="en-US"/>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pPr>
              <a:defRPr/>
            </a:pPr>
            <a:endParaRPr lang="en-US"/>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pPr>
              <a:defRPr/>
            </a:pPr>
            <a:fld id="{F871F219-8736-4210-A599-F612C49623AF}" type="slidenum">
              <a:rPr lang="en-US" altLang="en-US" smtClean="0"/>
              <a:pPr>
                <a:defRPr/>
              </a:pPr>
              <a:t>‹#›</a:t>
            </a:fld>
            <a:endParaRPr lang="en-US" altLang="en-US"/>
          </a:p>
        </p:txBody>
      </p:sp>
    </p:spTree>
    <p:extLst>
      <p:ext uri="{BB962C8B-B14F-4D97-AF65-F5344CB8AC3E}">
        <p14:creationId xmlns:p14="http://schemas.microsoft.com/office/powerpoint/2010/main" val="1389830726"/>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 id="2147483856" r:id="rId14"/>
    <p:sldLayoutId id="2147483857" r:id="rId15"/>
    <p:sldLayoutId id="2147483858" r:id="rId16"/>
    <p:sldLayoutId id="2147483859" r:id="rId17"/>
    <p:sldLayoutId id="2147483860" r:id="rId18"/>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leohayeshigh.nbed.ca/i/ordering-transcript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sdw.nbed.ca/current-students/apply-for-scholarships/"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schulichleaders.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studentawards.com/"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www.studentaid.gnb.ca/" TargetMode="External"/><Relationship Id="rId5" Type="http://schemas.openxmlformats.org/officeDocument/2006/relationships/hyperlink" Target="http://www.scholartree.ca/" TargetMode="External"/><Relationship Id="rId4" Type="http://schemas.openxmlformats.org/officeDocument/2006/relationships/hyperlink" Target="http://www.scholarshipscanada.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1D63-A0BF-5DB6-34D6-2DAF700279AD}"/>
              </a:ext>
            </a:extLst>
          </p:cNvPr>
          <p:cNvSpPr>
            <a:spLocks noGrp="1"/>
          </p:cNvSpPr>
          <p:nvPr>
            <p:ph type="ctrTitle"/>
          </p:nvPr>
        </p:nvSpPr>
        <p:spPr>
          <a:xfrm>
            <a:off x="4271295" y="1241266"/>
            <a:ext cx="4071414" cy="3153753"/>
          </a:xfrm>
        </p:spPr>
        <p:txBody>
          <a:bodyPr>
            <a:normAutofit/>
          </a:bodyPr>
          <a:lstStyle/>
          <a:p>
            <a:pPr eaLnBrk="1" fontAlgn="auto" hangingPunct="1">
              <a:spcAft>
                <a:spcPts val="0"/>
              </a:spcAft>
              <a:defRPr/>
            </a:pPr>
            <a:r>
              <a:rPr lang="en-US"/>
              <a:t>Grad Info &amp; Scholarships</a:t>
            </a:r>
          </a:p>
        </p:txBody>
      </p:sp>
      <p:sp>
        <p:nvSpPr>
          <p:cNvPr id="5123" name="Subtitle 2">
            <a:extLst>
              <a:ext uri="{FF2B5EF4-FFF2-40B4-BE49-F238E27FC236}">
                <a16:creationId xmlns:a16="http://schemas.microsoft.com/office/drawing/2014/main" id="{6B23333B-52A7-2E16-E83D-0BAD437B9C6E}"/>
              </a:ext>
            </a:extLst>
          </p:cNvPr>
          <p:cNvSpPr>
            <a:spLocks noGrp="1"/>
          </p:cNvSpPr>
          <p:nvPr>
            <p:ph type="subTitle" idx="1"/>
          </p:nvPr>
        </p:nvSpPr>
        <p:spPr>
          <a:xfrm>
            <a:off x="4038576" y="4993189"/>
            <a:ext cx="4536851" cy="1462646"/>
          </a:xfrm>
        </p:spPr>
        <p:txBody>
          <a:bodyPr>
            <a:normAutofit/>
          </a:bodyPr>
          <a:lstStyle/>
          <a:p>
            <a:pPr marR="0" eaLnBrk="1" hangingPunct="1"/>
            <a:r>
              <a:rPr lang="en-US" altLang="en-US" b="1" dirty="0"/>
              <a:t>Scholarship Information 2026-2027</a:t>
            </a:r>
          </a:p>
          <a:p>
            <a:pPr marR="0" eaLnBrk="1" hangingPunct="1"/>
            <a:r>
              <a:rPr lang="en-US" altLang="en-US" b="1" dirty="0"/>
              <a:t>LHHS Guidance &amp; Transitions</a:t>
            </a:r>
          </a:p>
        </p:txBody>
      </p:sp>
      <p:grpSp>
        <p:nvGrpSpPr>
          <p:cNvPr id="5137" name="Group 5129">
            <a:extLst>
              <a:ext uri="{FF2B5EF4-FFF2-40B4-BE49-F238E27FC236}">
                <a16:creationId xmlns:a16="http://schemas.microsoft.com/office/drawing/2014/main" id="{0C5EAE72-3D24-4A03-9BDF-FBE8C100AF8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501" y="396836"/>
            <a:ext cx="3744117" cy="6058999"/>
            <a:chOff x="423335" y="396836"/>
            <a:chExt cx="4992158" cy="6058999"/>
          </a:xfrm>
        </p:grpSpPr>
        <p:sp>
          <p:nvSpPr>
            <p:cNvPr id="5131" name="Rectangle 5130">
              <a:extLst>
                <a:ext uri="{FF2B5EF4-FFF2-40B4-BE49-F238E27FC236}">
                  <a16:creationId xmlns:a16="http://schemas.microsoft.com/office/drawing/2014/main" id="{B76F2A6D-EB50-477B-BD17-230CCC88FF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5"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32" name="Freeform 5">
              <a:extLst>
                <a:ext uri="{FF2B5EF4-FFF2-40B4-BE49-F238E27FC236}">
                  <a16:creationId xmlns:a16="http://schemas.microsoft.com/office/drawing/2014/main" id="{8FBA8B6C-1D72-481E-A101-FBBBF888B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170217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5133" name="Freeform 5">
              <a:extLst>
                <a:ext uri="{FF2B5EF4-FFF2-40B4-BE49-F238E27FC236}">
                  <a16:creationId xmlns:a16="http://schemas.microsoft.com/office/drawing/2014/main" id="{46FCD9A8-07DA-4FCE-B3CC-44762A40BD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3545327"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grpSp>
      <p:pic>
        <p:nvPicPr>
          <p:cNvPr id="5138" name="Graphic 5126" descr="Diploma Roll">
            <a:extLst>
              <a:ext uri="{FF2B5EF4-FFF2-40B4-BE49-F238E27FC236}">
                <a16:creationId xmlns:a16="http://schemas.microsoft.com/office/drawing/2014/main" id="{C78F2DBF-CE61-66C5-0EC0-2AFA0D1F19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2323" y="2106658"/>
            <a:ext cx="2644683" cy="26446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0249-8D27-E971-0CF4-ED208FF6E495}"/>
              </a:ext>
            </a:extLst>
          </p:cNvPr>
          <p:cNvSpPr>
            <a:spLocks noGrp="1"/>
          </p:cNvSpPr>
          <p:nvPr>
            <p:ph type="title"/>
          </p:nvPr>
        </p:nvSpPr>
        <p:spPr>
          <a:xfrm>
            <a:off x="875620" y="1143001"/>
            <a:ext cx="7334387" cy="643005"/>
          </a:xfrm>
        </p:spPr>
        <p:txBody>
          <a:bodyPr/>
          <a:lstStyle/>
          <a:p>
            <a:pPr algn="ctr"/>
            <a:r>
              <a:rPr lang="en-US" dirty="0"/>
              <a:t>LHHS School Counselling Team</a:t>
            </a:r>
          </a:p>
        </p:txBody>
      </p:sp>
      <p:sp>
        <p:nvSpPr>
          <p:cNvPr id="4" name="Date Placeholder 3">
            <a:extLst>
              <a:ext uri="{FF2B5EF4-FFF2-40B4-BE49-F238E27FC236}">
                <a16:creationId xmlns:a16="http://schemas.microsoft.com/office/drawing/2014/main" id="{FC8BC967-09DA-C381-CCEA-BAAA9A7159B8}"/>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9C8446-696E-6942-B6C8-CC9CAD0B34E0}" type="datetime1">
              <a:rPr lang="en-US" smtClean="0"/>
              <a:pPr/>
              <a:t>9/24/2026</a:t>
            </a:fld>
            <a:endParaRPr lang="en-US"/>
          </a:p>
        </p:txBody>
      </p:sp>
      <p:sp>
        <p:nvSpPr>
          <p:cNvPr id="5" name="Footer Placeholder 4">
            <a:extLst>
              <a:ext uri="{FF2B5EF4-FFF2-40B4-BE49-F238E27FC236}">
                <a16:creationId xmlns:a16="http://schemas.microsoft.com/office/drawing/2014/main" id="{09F3FD8B-60A0-C639-79D7-490F0A7ACE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PRESENTATION TITLE</a:t>
            </a:r>
          </a:p>
        </p:txBody>
      </p:sp>
      <p:sp>
        <p:nvSpPr>
          <p:cNvPr id="6" name="Slide Number Placeholder 5">
            <a:extLst>
              <a:ext uri="{FF2B5EF4-FFF2-40B4-BE49-F238E27FC236}">
                <a16:creationId xmlns:a16="http://schemas.microsoft.com/office/drawing/2014/main" id="{5C6B2177-CC7F-22B9-3CE6-F5868DC0515B}"/>
              </a:ext>
            </a:extLst>
          </p:cNvPr>
          <p:cNvSpPr>
            <a:spLocks noGrp="1"/>
          </p:cNvSpPr>
          <p:nvPr>
            <p:ph type="sldNum" sz="quarter" idx="4"/>
          </p:nvPr>
        </p:nvSpPr>
        <p:spPr/>
        <p:txBody>
          <a:bodyPr/>
          <a:lstStyle/>
          <a:p>
            <a:fld id="{294A09A9-5501-47C1-A89A-A340965A2BE2}" type="slidenum">
              <a:rPr lang="en-US" smtClean="0"/>
              <a:pPr/>
              <a:t>2</a:t>
            </a:fld>
            <a:endParaRPr lang="en-US"/>
          </a:p>
        </p:txBody>
      </p:sp>
      <p:pic>
        <p:nvPicPr>
          <p:cNvPr id="3" name="Picture Placeholder 9">
            <a:extLst>
              <a:ext uri="{FF2B5EF4-FFF2-40B4-BE49-F238E27FC236}">
                <a16:creationId xmlns:a16="http://schemas.microsoft.com/office/drawing/2014/main" id="{13F9610D-27B1-C065-EAE2-D4E498F8A37C}"/>
              </a:ext>
            </a:extLst>
          </p:cNvPr>
          <p:cNvPicPr>
            <a:picLocks noChangeAspect="1"/>
          </p:cNvPicPr>
          <p:nvPr/>
        </p:nvPicPr>
        <p:blipFill>
          <a:blip r:embed="rId2"/>
          <a:srcRect t="12055" b="12055"/>
          <a:stretch>
            <a:fillRect/>
          </a:stretch>
        </p:blipFill>
        <p:spPr>
          <a:xfrm>
            <a:off x="1087464" y="2261163"/>
            <a:ext cx="1330272" cy="1331234"/>
          </a:xfrm>
          <a:prstGeom prst="rect">
            <a:avLst/>
          </a:prstGeom>
        </p:spPr>
      </p:pic>
      <p:pic>
        <p:nvPicPr>
          <p:cNvPr id="10" name="Picture Placeholder 30">
            <a:extLst>
              <a:ext uri="{FF2B5EF4-FFF2-40B4-BE49-F238E27FC236}">
                <a16:creationId xmlns:a16="http://schemas.microsoft.com/office/drawing/2014/main" id="{B1B1A8E5-B4AD-0B50-D183-F7F63FD22D06}"/>
              </a:ext>
            </a:extLst>
          </p:cNvPr>
          <p:cNvPicPr>
            <a:picLocks noChangeAspect="1"/>
          </p:cNvPicPr>
          <p:nvPr/>
        </p:nvPicPr>
        <p:blipFill>
          <a:blip r:embed="rId3"/>
          <a:srcRect t="17084" b="17084"/>
          <a:stretch>
            <a:fillRect/>
          </a:stretch>
        </p:blipFill>
        <p:spPr>
          <a:xfrm>
            <a:off x="2679140" y="4136603"/>
            <a:ext cx="1330272" cy="1331234"/>
          </a:xfrm>
          <a:prstGeom prst="rect">
            <a:avLst/>
          </a:prstGeom>
        </p:spPr>
      </p:pic>
      <p:pic>
        <p:nvPicPr>
          <p:cNvPr id="11" name="Picture Placeholder 33">
            <a:extLst>
              <a:ext uri="{FF2B5EF4-FFF2-40B4-BE49-F238E27FC236}">
                <a16:creationId xmlns:a16="http://schemas.microsoft.com/office/drawing/2014/main" id="{37BB609D-C798-670C-ED9A-C49ECE003149}"/>
              </a:ext>
            </a:extLst>
          </p:cNvPr>
          <p:cNvPicPr>
            <a:picLocks noChangeAspect="1"/>
          </p:cNvPicPr>
          <p:nvPr/>
        </p:nvPicPr>
        <p:blipFill>
          <a:blip r:embed="rId4"/>
          <a:srcRect t="7933" b="7933"/>
          <a:stretch>
            <a:fillRect/>
          </a:stretch>
        </p:blipFill>
        <p:spPr>
          <a:xfrm>
            <a:off x="5468198" y="4191626"/>
            <a:ext cx="1313159" cy="1314108"/>
          </a:xfrm>
          <a:prstGeom prst="rect">
            <a:avLst/>
          </a:prstGeom>
        </p:spPr>
      </p:pic>
      <p:sp>
        <p:nvSpPr>
          <p:cNvPr id="14" name="Text Placeholder 6">
            <a:extLst>
              <a:ext uri="{FF2B5EF4-FFF2-40B4-BE49-F238E27FC236}">
                <a16:creationId xmlns:a16="http://schemas.microsoft.com/office/drawing/2014/main" id="{8427422D-B436-4AB1-41C8-214D9B1ABCFD}"/>
              </a:ext>
            </a:extLst>
          </p:cNvPr>
          <p:cNvSpPr txBox="1">
            <a:spLocks/>
          </p:cNvSpPr>
          <p:nvPr/>
        </p:nvSpPr>
        <p:spPr>
          <a:xfrm>
            <a:off x="1049801" y="3670291"/>
            <a:ext cx="1540979" cy="2158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Mrs. Piercy A – Col	</a:t>
            </a:r>
          </a:p>
        </p:txBody>
      </p:sp>
      <p:sp>
        <p:nvSpPr>
          <p:cNvPr id="17" name="Text Placeholder 6">
            <a:extLst>
              <a:ext uri="{FF2B5EF4-FFF2-40B4-BE49-F238E27FC236}">
                <a16:creationId xmlns:a16="http://schemas.microsoft.com/office/drawing/2014/main" id="{C23D00A5-14E1-897B-5FEF-46EB37016F13}"/>
              </a:ext>
            </a:extLst>
          </p:cNvPr>
          <p:cNvSpPr txBox="1">
            <a:spLocks/>
          </p:cNvSpPr>
          <p:nvPr/>
        </p:nvSpPr>
        <p:spPr>
          <a:xfrm>
            <a:off x="3640163" y="3640020"/>
            <a:ext cx="1863673" cy="2396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Mrs. Hanson Com-Has</a:t>
            </a:r>
          </a:p>
        </p:txBody>
      </p:sp>
      <p:sp>
        <p:nvSpPr>
          <p:cNvPr id="18" name="Text Placeholder 6">
            <a:extLst>
              <a:ext uri="{FF2B5EF4-FFF2-40B4-BE49-F238E27FC236}">
                <a16:creationId xmlns:a16="http://schemas.microsoft.com/office/drawing/2014/main" id="{E0D9B7D2-257C-5DF2-5735-846F80A57E94}"/>
              </a:ext>
            </a:extLst>
          </p:cNvPr>
          <p:cNvSpPr txBox="1">
            <a:spLocks/>
          </p:cNvSpPr>
          <p:nvPr/>
        </p:nvSpPr>
        <p:spPr>
          <a:xfrm>
            <a:off x="6435781" y="3767310"/>
            <a:ext cx="1638489" cy="2376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Mrs. Pugh Hat-</a:t>
            </a:r>
            <a:r>
              <a:rPr lang="en-US" sz="1200" dirty="0" err="1"/>
              <a:t>McM</a:t>
            </a:r>
            <a:endParaRPr lang="en-US" sz="1200" dirty="0"/>
          </a:p>
        </p:txBody>
      </p:sp>
      <p:sp>
        <p:nvSpPr>
          <p:cNvPr id="19" name="Text Placeholder 6">
            <a:extLst>
              <a:ext uri="{FF2B5EF4-FFF2-40B4-BE49-F238E27FC236}">
                <a16:creationId xmlns:a16="http://schemas.microsoft.com/office/drawing/2014/main" id="{C9C36A61-67F1-F4A4-CB02-09E5F116F0B6}"/>
              </a:ext>
            </a:extLst>
          </p:cNvPr>
          <p:cNvSpPr txBox="1">
            <a:spLocks/>
          </p:cNvSpPr>
          <p:nvPr/>
        </p:nvSpPr>
        <p:spPr>
          <a:xfrm>
            <a:off x="2519242" y="5634327"/>
            <a:ext cx="1762520" cy="2468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Ms. Stinson </a:t>
            </a:r>
            <a:r>
              <a:rPr lang="en-US" sz="1200" dirty="0" err="1"/>
              <a:t>McN</a:t>
            </a:r>
            <a:r>
              <a:rPr lang="en-US" sz="1200" dirty="0"/>
              <a:t>-Rok</a:t>
            </a:r>
          </a:p>
        </p:txBody>
      </p:sp>
      <p:sp>
        <p:nvSpPr>
          <p:cNvPr id="20" name="Text Placeholder 6">
            <a:extLst>
              <a:ext uri="{FF2B5EF4-FFF2-40B4-BE49-F238E27FC236}">
                <a16:creationId xmlns:a16="http://schemas.microsoft.com/office/drawing/2014/main" id="{1F7C8BB8-7CD2-D443-9521-434BC91C1FE0}"/>
              </a:ext>
            </a:extLst>
          </p:cNvPr>
          <p:cNvSpPr txBox="1">
            <a:spLocks/>
          </p:cNvSpPr>
          <p:nvPr/>
        </p:nvSpPr>
        <p:spPr>
          <a:xfrm>
            <a:off x="5468198" y="5641521"/>
            <a:ext cx="1633397" cy="2396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t>Mrs. Gatto Rol-Z</a:t>
            </a:r>
          </a:p>
        </p:txBody>
      </p:sp>
      <p:sp>
        <p:nvSpPr>
          <p:cNvPr id="22" name="Text Placeholder 6">
            <a:extLst>
              <a:ext uri="{FF2B5EF4-FFF2-40B4-BE49-F238E27FC236}">
                <a16:creationId xmlns:a16="http://schemas.microsoft.com/office/drawing/2014/main" id="{3651DEC7-12D2-3F3A-DA64-2A742C3A5277}"/>
              </a:ext>
            </a:extLst>
          </p:cNvPr>
          <p:cNvSpPr txBox="1">
            <a:spLocks/>
          </p:cNvSpPr>
          <p:nvPr/>
        </p:nvSpPr>
        <p:spPr>
          <a:xfrm>
            <a:off x="5743499" y="5614264"/>
            <a:ext cx="2051607" cy="5105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200" dirty="0"/>
          </a:p>
        </p:txBody>
      </p:sp>
      <p:pic>
        <p:nvPicPr>
          <p:cNvPr id="7" name="Picture 6" descr="A person smiling at the camera&#10;&#10;Description automatically generated">
            <a:extLst>
              <a:ext uri="{FF2B5EF4-FFF2-40B4-BE49-F238E27FC236}">
                <a16:creationId xmlns:a16="http://schemas.microsoft.com/office/drawing/2014/main" id="{88280035-BC1E-6C83-CD5A-453412377F79}"/>
              </a:ext>
            </a:extLst>
          </p:cNvPr>
          <p:cNvPicPr>
            <a:picLocks noChangeAspect="1"/>
          </p:cNvPicPr>
          <p:nvPr/>
        </p:nvPicPr>
        <p:blipFill>
          <a:blip r:embed="rId5"/>
          <a:stretch>
            <a:fillRect/>
          </a:stretch>
        </p:blipFill>
        <p:spPr>
          <a:xfrm>
            <a:off x="3901869" y="2311853"/>
            <a:ext cx="1149446" cy="1316053"/>
          </a:xfrm>
          <a:prstGeom prst="rect">
            <a:avLst/>
          </a:prstGeom>
        </p:spPr>
      </p:pic>
      <p:pic>
        <p:nvPicPr>
          <p:cNvPr id="12" name="Picture 11">
            <a:extLst>
              <a:ext uri="{FF2B5EF4-FFF2-40B4-BE49-F238E27FC236}">
                <a16:creationId xmlns:a16="http://schemas.microsoft.com/office/drawing/2014/main" id="{3E49505C-F038-16F2-F04F-FB19436B45AF}"/>
              </a:ext>
            </a:extLst>
          </p:cNvPr>
          <p:cNvPicPr>
            <a:picLocks noChangeAspect="1"/>
          </p:cNvPicPr>
          <p:nvPr/>
        </p:nvPicPr>
        <p:blipFill>
          <a:blip r:embed="rId6"/>
          <a:stretch>
            <a:fillRect/>
          </a:stretch>
        </p:blipFill>
        <p:spPr>
          <a:xfrm>
            <a:off x="6535448" y="2370754"/>
            <a:ext cx="1360472" cy="1290320"/>
          </a:xfrm>
          <a:prstGeom prst="rect">
            <a:avLst/>
          </a:prstGeom>
        </p:spPr>
      </p:pic>
    </p:spTree>
    <p:extLst>
      <p:ext uri="{BB962C8B-B14F-4D97-AF65-F5344CB8AC3E}">
        <p14:creationId xmlns:p14="http://schemas.microsoft.com/office/powerpoint/2010/main" val="1230950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E3E79825-36BC-4ECE-8C5D-543897298A78}"/>
              </a:ext>
            </a:extLst>
          </p:cNvPr>
          <p:cNvSpPr>
            <a:spLocks noGrp="1"/>
          </p:cNvSpPr>
          <p:nvPr>
            <p:ph type="title"/>
          </p:nvPr>
        </p:nvSpPr>
        <p:spPr>
          <a:xfrm>
            <a:off x="685800" y="489642"/>
            <a:ext cx="7772400" cy="685800"/>
          </a:xfrm>
        </p:spPr>
        <p:txBody>
          <a:bodyPr/>
          <a:lstStyle/>
          <a:p>
            <a:pPr eaLnBrk="1" hangingPunct="1"/>
            <a:r>
              <a:rPr lang="en-US" altLang="en-US" sz="4400" b="1" dirty="0"/>
              <a:t>Graduation Requirements</a:t>
            </a:r>
          </a:p>
        </p:txBody>
      </p:sp>
      <p:sp>
        <p:nvSpPr>
          <p:cNvPr id="8195" name="Rectangle 3">
            <a:extLst>
              <a:ext uri="{FF2B5EF4-FFF2-40B4-BE49-F238E27FC236}">
                <a16:creationId xmlns:a16="http://schemas.microsoft.com/office/drawing/2014/main" id="{E47E760F-9D99-4B96-9763-D01BE5698529}"/>
              </a:ext>
            </a:extLst>
          </p:cNvPr>
          <p:cNvSpPr>
            <a:spLocks noGrp="1" noChangeArrowheads="1"/>
          </p:cNvSpPr>
          <p:nvPr>
            <p:ph idx="1"/>
          </p:nvPr>
        </p:nvSpPr>
        <p:spPr>
          <a:xfrm>
            <a:off x="687572" y="1373003"/>
            <a:ext cx="8193878" cy="5199813"/>
          </a:xfrm>
        </p:spPr>
        <p:txBody>
          <a:bodyPr rtlCol="0">
            <a:normAutofit fontScale="62500" lnSpcReduction="20000"/>
          </a:bodyPr>
          <a:lstStyle/>
          <a:p>
            <a:pPr>
              <a:lnSpc>
                <a:spcPct val="90000"/>
              </a:lnSpc>
              <a:buNone/>
              <a:defRPr/>
            </a:pPr>
            <a:r>
              <a:rPr lang="en-US" altLang="en-US" sz="2800" b="1" dirty="0">
                <a:solidFill>
                  <a:schemeClr val="bg1"/>
                </a:solidFill>
              </a:rPr>
              <a:t>   Students are responsible to make sure they have the following compulsory courses for graduation:</a:t>
            </a:r>
          </a:p>
          <a:p>
            <a:pPr eaLnBrk="1" fontAlgn="auto" hangingPunct="1">
              <a:lnSpc>
                <a:spcPct val="90000"/>
              </a:lnSpc>
              <a:spcAft>
                <a:spcPts val="0"/>
              </a:spcAft>
              <a:buFont typeface="Wingdings" panose="05000000000000000000" pitchFamily="2" charset="2"/>
              <a:buNone/>
              <a:defRPr/>
            </a:pPr>
            <a:r>
              <a:rPr lang="en-US" altLang="en-US" sz="2800" b="1" dirty="0">
                <a:solidFill>
                  <a:schemeClr val="bg1"/>
                </a:solidFill>
              </a:rPr>
              <a:t>:</a:t>
            </a:r>
          </a:p>
          <a:p>
            <a:pPr lvl="0"/>
            <a:r>
              <a:rPr lang="en-US" sz="2800" dirty="0"/>
              <a:t>English 10 Foundational</a:t>
            </a:r>
          </a:p>
          <a:p>
            <a:pPr lvl="0"/>
            <a:r>
              <a:rPr lang="en-US" sz="2800" dirty="0"/>
              <a:t>English 11 Foundational</a:t>
            </a:r>
          </a:p>
          <a:p>
            <a:pPr lvl="0"/>
            <a:r>
              <a:rPr lang="en-US" sz="2800" dirty="0"/>
              <a:t>PIF 10 OR FILA 10 OR Intro to Wolastoqey 10</a:t>
            </a:r>
          </a:p>
          <a:p>
            <a:pPr lvl="0"/>
            <a:r>
              <a:rPr lang="en-US" sz="2800" dirty="0"/>
              <a:t>Geometry Measurement &amp; Finance 10 (ENG or FSL)</a:t>
            </a:r>
          </a:p>
          <a:p>
            <a:pPr lvl="0"/>
            <a:r>
              <a:rPr lang="en-US" sz="2800" dirty="0"/>
              <a:t>Civics (ENG or FSL)</a:t>
            </a:r>
          </a:p>
          <a:p>
            <a:pPr lvl="0"/>
            <a:r>
              <a:rPr lang="en-US" sz="2800" dirty="0"/>
              <a:t>English 12</a:t>
            </a:r>
          </a:p>
          <a:p>
            <a:pPr lvl="0"/>
            <a:r>
              <a:rPr lang="en-US" sz="2800" dirty="0">
                <a:solidFill>
                  <a:schemeClr val="tx1"/>
                </a:solidFill>
                <a:ea typeface="Cambria"/>
              </a:rPr>
              <a:t>Complete the required number of credit hours in each core cluster </a:t>
            </a:r>
          </a:p>
          <a:p>
            <a:pPr lvl="0"/>
            <a:r>
              <a:rPr lang="en-US" sz="2800" dirty="0">
                <a:solidFill>
                  <a:schemeClr val="tx1"/>
                </a:solidFill>
              </a:rPr>
              <a:t>Min 25 courses of 100 credit hours</a:t>
            </a:r>
          </a:p>
          <a:p>
            <a:pPr lvl="0"/>
            <a:r>
              <a:rPr lang="en-US" sz="2800" dirty="0">
                <a:solidFill>
                  <a:schemeClr val="tx1"/>
                </a:solidFill>
              </a:rPr>
              <a:t>ELPA Must be passed</a:t>
            </a:r>
          </a:p>
          <a:p>
            <a:pPr lvl="0"/>
            <a:r>
              <a:rPr lang="en-US" sz="2800" dirty="0">
                <a:solidFill>
                  <a:schemeClr val="tx1"/>
                </a:solidFill>
              </a:rPr>
              <a:t>FI students must take 10 courses or 40 credit hours in grades 10-12 to get their FI Certificate.</a:t>
            </a:r>
          </a:p>
          <a:p>
            <a:pPr lvl="0"/>
            <a:r>
              <a:rPr lang="en-US" sz="2800" dirty="0">
                <a:solidFill>
                  <a:schemeClr val="tx1"/>
                </a:solidFill>
              </a:rPr>
              <a:t>Some students may have a “Free period”.</a:t>
            </a:r>
          </a:p>
          <a:p>
            <a:pPr marL="0" indent="0">
              <a:lnSpc>
                <a:spcPct val="90000"/>
              </a:lnSpc>
              <a:buNone/>
              <a:defRPr/>
            </a:pPr>
            <a:r>
              <a:rPr lang="en-US" altLang="en-US" sz="1900" i="1" dirty="0">
                <a:solidFill>
                  <a:schemeClr val="tx2"/>
                </a:solidFill>
              </a:rPr>
              <a:t>           </a:t>
            </a:r>
            <a:endParaRPr lang="en-US" alt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2195D052-3E6F-46F9-A144-59D9949A1687}"/>
              </a:ext>
            </a:extLst>
          </p:cNvPr>
          <p:cNvSpPr>
            <a:spLocks noGrp="1"/>
          </p:cNvSpPr>
          <p:nvPr>
            <p:ph type="title"/>
          </p:nvPr>
        </p:nvSpPr>
        <p:spPr>
          <a:xfrm>
            <a:off x="1066800" y="838200"/>
            <a:ext cx="7772400" cy="762000"/>
          </a:xfrm>
        </p:spPr>
        <p:txBody>
          <a:bodyPr/>
          <a:lstStyle/>
          <a:p>
            <a:pPr eaLnBrk="1" hangingPunct="1"/>
            <a:r>
              <a:rPr lang="en-US" altLang="en-US"/>
              <a:t>Admission Information</a:t>
            </a:r>
          </a:p>
        </p:txBody>
      </p:sp>
      <p:sp>
        <p:nvSpPr>
          <p:cNvPr id="16387" name="Rectangle 3">
            <a:extLst>
              <a:ext uri="{FF2B5EF4-FFF2-40B4-BE49-F238E27FC236}">
                <a16:creationId xmlns:a16="http://schemas.microsoft.com/office/drawing/2014/main" id="{1D2A3A48-453F-4F2A-830C-EB734E38D05B}"/>
              </a:ext>
            </a:extLst>
          </p:cNvPr>
          <p:cNvSpPr>
            <a:spLocks noGrp="1" noChangeArrowheads="1"/>
          </p:cNvSpPr>
          <p:nvPr>
            <p:ph sz="half" idx="1"/>
          </p:nvPr>
        </p:nvSpPr>
        <p:spPr>
          <a:xfrm>
            <a:off x="685800" y="1600200"/>
            <a:ext cx="4114800" cy="5638800"/>
          </a:xfrm>
        </p:spPr>
        <p:txBody>
          <a:bodyPr rtlCol="0"/>
          <a:lstStyle/>
          <a:p>
            <a:pPr eaLnBrk="1" fontAlgn="auto" hangingPunct="1">
              <a:lnSpc>
                <a:spcPct val="90000"/>
              </a:lnSpc>
              <a:spcAft>
                <a:spcPts val="0"/>
              </a:spcAft>
              <a:buFont typeface="Wingdings 3" charset="2"/>
              <a:buChar char=""/>
              <a:defRPr/>
            </a:pPr>
            <a:endParaRPr lang="en-US" altLang="en-US" sz="2400" b="1">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altLang="en-US" sz="2000" b="1">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altLang="en-US" sz="2000" b="1">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altLang="en-US" sz="2000" b="1">
                <a:solidFill>
                  <a:schemeClr val="tx1">
                    <a:lumMod val="75000"/>
                    <a:lumOff val="25000"/>
                  </a:schemeClr>
                </a:solidFill>
              </a:rPr>
              <a:t>Students must check to see that they meet the admission requirements and deadlines of universities/colleges of interest.</a:t>
            </a:r>
          </a:p>
          <a:p>
            <a:pPr marL="0" indent="0" eaLnBrk="1" fontAlgn="auto" hangingPunct="1">
              <a:lnSpc>
                <a:spcPct val="90000"/>
              </a:lnSpc>
              <a:spcAft>
                <a:spcPts val="0"/>
              </a:spcAft>
              <a:buNone/>
              <a:defRPr/>
            </a:pPr>
            <a:endParaRPr lang="en-US" altLang="en-US" sz="2000" b="1">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altLang="en-US" sz="2000" b="1">
                <a:solidFill>
                  <a:schemeClr val="tx1">
                    <a:lumMod val="75000"/>
                    <a:lumOff val="25000"/>
                  </a:schemeClr>
                </a:solidFill>
              </a:rPr>
              <a:t>Early Admission - Students will be assessed based on sem. 1 marks and grade 11 marks for early admission.</a:t>
            </a:r>
          </a:p>
        </p:txBody>
      </p:sp>
      <p:sp>
        <p:nvSpPr>
          <p:cNvPr id="16388" name="Rectangle 4">
            <a:extLst>
              <a:ext uri="{FF2B5EF4-FFF2-40B4-BE49-F238E27FC236}">
                <a16:creationId xmlns:a16="http://schemas.microsoft.com/office/drawing/2014/main" id="{62CE54E3-9A33-4BC5-AE30-6ED8B82C5526}"/>
              </a:ext>
            </a:extLst>
          </p:cNvPr>
          <p:cNvSpPr>
            <a:spLocks noGrp="1" noChangeArrowheads="1"/>
          </p:cNvSpPr>
          <p:nvPr>
            <p:ph sz="half" idx="2"/>
          </p:nvPr>
        </p:nvSpPr>
        <p:spPr>
          <a:xfrm>
            <a:off x="5029200" y="2101850"/>
            <a:ext cx="3810000" cy="4679950"/>
          </a:xfrm>
        </p:spPr>
        <p:txBody>
          <a:bodyPr rtlCol="0"/>
          <a:lstStyle/>
          <a:p>
            <a:pPr eaLnBrk="1" fontAlgn="auto" hangingPunct="1">
              <a:spcAft>
                <a:spcPts val="0"/>
              </a:spcAft>
              <a:buFont typeface="Wingdings 3" charset="2"/>
              <a:buChar char=""/>
              <a:defRPr/>
            </a:pPr>
            <a:endParaRPr lang="en-US" altLang="en-US" sz="2000" b="1">
              <a:solidFill>
                <a:schemeClr val="tx1">
                  <a:lumMod val="75000"/>
                  <a:lumOff val="25000"/>
                </a:schemeClr>
              </a:solidFill>
            </a:endParaRPr>
          </a:p>
          <a:p>
            <a:pPr eaLnBrk="1" fontAlgn="auto" hangingPunct="1">
              <a:spcAft>
                <a:spcPts val="0"/>
              </a:spcAft>
              <a:buFont typeface="Wingdings 3" charset="2"/>
              <a:buChar char=""/>
              <a:defRPr/>
            </a:pPr>
            <a:endParaRPr lang="en-US" altLang="en-US" sz="2000" b="1">
              <a:solidFill>
                <a:schemeClr val="tx1">
                  <a:lumMod val="75000"/>
                  <a:lumOff val="25000"/>
                </a:schemeClr>
              </a:solidFill>
            </a:endParaRPr>
          </a:p>
          <a:p>
            <a:pPr eaLnBrk="1" fontAlgn="auto" hangingPunct="1">
              <a:spcAft>
                <a:spcPts val="0"/>
              </a:spcAft>
              <a:buFont typeface="Wingdings 3" charset="2"/>
              <a:buChar char=""/>
              <a:defRPr/>
            </a:pPr>
            <a:r>
              <a:rPr lang="en-US" altLang="en-US" sz="2000" b="1">
                <a:solidFill>
                  <a:schemeClr val="tx1">
                    <a:lumMod val="75000"/>
                    <a:lumOff val="25000"/>
                  </a:schemeClr>
                </a:solidFill>
              </a:rPr>
              <a:t>Most institutions require a fee to process applications.</a:t>
            </a:r>
          </a:p>
          <a:p>
            <a:pPr marL="0" indent="0" eaLnBrk="1" fontAlgn="auto" hangingPunct="1">
              <a:spcAft>
                <a:spcPts val="0"/>
              </a:spcAft>
              <a:buNone/>
              <a:defRPr/>
            </a:pPr>
            <a:endParaRPr lang="en-US" altLang="en-US" sz="2000" b="1">
              <a:solidFill>
                <a:schemeClr val="tx1">
                  <a:lumMod val="75000"/>
                  <a:lumOff val="25000"/>
                </a:schemeClr>
              </a:solidFill>
            </a:endParaRPr>
          </a:p>
          <a:p>
            <a:pPr eaLnBrk="1" fontAlgn="auto" hangingPunct="1">
              <a:spcAft>
                <a:spcPts val="0"/>
              </a:spcAft>
              <a:buFont typeface="Wingdings 3" charset="2"/>
              <a:buChar char=""/>
              <a:defRPr/>
            </a:pPr>
            <a:r>
              <a:rPr lang="en-US" altLang="en-US" sz="2000" b="1">
                <a:solidFill>
                  <a:schemeClr val="tx1">
                    <a:lumMod val="75000"/>
                    <a:lumOff val="25000"/>
                  </a:schemeClr>
                </a:solidFill>
              </a:rPr>
              <a:t>For those students interested in residence a separate application is usually required, as is a separate fee. Residence is competitive, apply early.</a:t>
            </a:r>
          </a:p>
          <a:p>
            <a:pPr eaLnBrk="1" fontAlgn="auto" hangingPunct="1">
              <a:spcAft>
                <a:spcPts val="0"/>
              </a:spcAft>
              <a:buFont typeface="Wingdings" panose="05000000000000000000" pitchFamily="2" charset="2"/>
              <a:buNone/>
              <a:defRPr/>
            </a:pPr>
            <a:endParaRPr lang="en-US" altLang="en-US" sz="2400">
              <a:solidFill>
                <a:schemeClr val="tx1">
                  <a:lumMod val="75000"/>
                  <a:lumOff val="2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190F-C11A-02E1-7113-6976B685F646}"/>
              </a:ext>
            </a:extLst>
          </p:cNvPr>
          <p:cNvSpPr>
            <a:spLocks noGrp="1"/>
          </p:cNvSpPr>
          <p:nvPr>
            <p:ph type="title"/>
          </p:nvPr>
        </p:nvSpPr>
        <p:spPr/>
        <p:txBody>
          <a:bodyPr/>
          <a:lstStyle/>
          <a:p>
            <a:r>
              <a:rPr lang="en-US" dirty="0"/>
              <a:t>Ordering Transcripts</a:t>
            </a:r>
          </a:p>
        </p:txBody>
      </p:sp>
      <p:sp>
        <p:nvSpPr>
          <p:cNvPr id="3" name="Content Placeholder 2">
            <a:extLst>
              <a:ext uri="{FF2B5EF4-FFF2-40B4-BE49-F238E27FC236}">
                <a16:creationId xmlns:a16="http://schemas.microsoft.com/office/drawing/2014/main" id="{D6C664C9-85E4-66FE-B7A9-1DD48C3DBF71}"/>
              </a:ext>
            </a:extLst>
          </p:cNvPr>
          <p:cNvSpPr>
            <a:spLocks noGrp="1"/>
          </p:cNvSpPr>
          <p:nvPr>
            <p:ph sz="half" idx="1"/>
          </p:nvPr>
        </p:nvSpPr>
        <p:spPr>
          <a:xfrm>
            <a:off x="1275193" y="2715536"/>
            <a:ext cx="7154930" cy="1811197"/>
          </a:xfrm>
        </p:spPr>
        <p:txBody>
          <a:bodyPr>
            <a:noAutofit/>
          </a:bodyPr>
          <a:lstStyle/>
          <a:p>
            <a:r>
              <a:rPr lang="en-US" sz="2000" dirty="0"/>
              <a:t>Order ahead of time at the Guidance office, on Teams </a:t>
            </a:r>
          </a:p>
          <a:p>
            <a:pPr marL="0" indent="0">
              <a:buNone/>
            </a:pPr>
            <a:endParaRPr lang="en-US" sz="2000" dirty="0"/>
          </a:p>
          <a:p>
            <a:r>
              <a:rPr lang="en-US" sz="2000" dirty="0">
                <a:solidFill>
                  <a:schemeClr val="tx1"/>
                </a:solidFill>
                <a:hlinkClick r:id="rId2">
                  <a:extLst>
                    <a:ext uri="{A12FA001-AC4F-418D-AE19-62706E023703}">
                      <ahyp:hlinkClr xmlns:ahyp="http://schemas.microsoft.com/office/drawing/2018/hyperlinkcolor" val="tx"/>
                    </a:ext>
                  </a:extLst>
                </a:hlinkClick>
              </a:rPr>
              <a:t>https://leohayeshigh.nbed.ca/i/ordering-transcripts/</a:t>
            </a:r>
            <a:endParaRPr lang="en-US" sz="2000" dirty="0">
              <a:solidFill>
                <a:schemeClr val="tx1"/>
              </a:solidFill>
            </a:endParaRPr>
          </a:p>
          <a:p>
            <a:endParaRPr lang="en-US" sz="2000" dirty="0">
              <a:solidFill>
                <a:schemeClr val="tx1"/>
              </a:solidFill>
              <a:highlight>
                <a:srgbClr val="000000"/>
              </a:highlight>
            </a:endParaRPr>
          </a:p>
          <a:p>
            <a:r>
              <a:rPr lang="en-US" sz="2000" dirty="0"/>
              <a:t>Please allow a few days for transcripts to be processed.</a:t>
            </a:r>
          </a:p>
          <a:p>
            <a:r>
              <a:rPr lang="en-US" sz="2000" dirty="0"/>
              <a:t>Students must request final transcripts in June for post-secondary institutions.</a:t>
            </a:r>
          </a:p>
        </p:txBody>
      </p:sp>
    </p:spTree>
    <p:extLst>
      <p:ext uri="{BB962C8B-B14F-4D97-AF65-F5344CB8AC3E}">
        <p14:creationId xmlns:p14="http://schemas.microsoft.com/office/powerpoint/2010/main" val="601400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F889E4F-5EAA-4D5B-9B33-51AF63E94F1F}"/>
              </a:ext>
            </a:extLst>
          </p:cNvPr>
          <p:cNvSpPr>
            <a:spLocks noGrp="1"/>
          </p:cNvSpPr>
          <p:nvPr>
            <p:ph type="title"/>
          </p:nvPr>
        </p:nvSpPr>
        <p:spPr/>
        <p:txBody>
          <a:bodyPr/>
          <a:lstStyle/>
          <a:p>
            <a:pPr eaLnBrk="1" hangingPunct="1"/>
            <a:r>
              <a:rPr lang="en-US" altLang="en-US" b="1"/>
              <a:t>Application Process</a:t>
            </a:r>
          </a:p>
        </p:txBody>
      </p:sp>
      <p:pic>
        <p:nvPicPr>
          <p:cNvPr id="36867" name="Picture 6" descr="c:\Program Files\Common Files\Microsoft Shared\Clipart\cagcat50\bs00554_.wmf">
            <a:extLst>
              <a:ext uri="{FF2B5EF4-FFF2-40B4-BE49-F238E27FC236}">
                <a16:creationId xmlns:a16="http://schemas.microsoft.com/office/drawing/2014/main" id="{B9AD8556-7AF4-4568-8B85-CD41BD5B4731}"/>
              </a:ext>
            </a:extLst>
          </p:cNvPr>
          <p:cNvPicPr>
            <a:picLocks noGrp="1" noChangeAspect="1" noChangeArrowheads="1"/>
          </p:cNvPicPr>
          <p:nvPr>
            <p:ph type="clipArt" sz="half" idx="1"/>
          </p:nvPr>
        </p:nvPicPr>
        <p:blipFill>
          <a:blip r:embed="rId3">
            <a:extLst>
              <a:ext uri="{28A0092B-C50C-407E-A947-70E740481C1C}">
                <a14:useLocalDpi xmlns:a14="http://schemas.microsoft.com/office/drawing/2010/main" val="0"/>
              </a:ext>
            </a:extLst>
          </a:blip>
          <a:stretch>
            <a:fillRect/>
          </a:stretch>
        </p:blipFill>
        <p:spPr>
          <a:xfrm>
            <a:off x="1066800" y="2493463"/>
            <a:ext cx="3810000" cy="3331574"/>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7" name="Rectangle 4">
            <a:extLst>
              <a:ext uri="{FF2B5EF4-FFF2-40B4-BE49-F238E27FC236}">
                <a16:creationId xmlns:a16="http://schemas.microsoft.com/office/drawing/2014/main" id="{E047CF46-DBB6-4557-BFB8-A6506C9A2061}"/>
              </a:ext>
            </a:extLst>
          </p:cNvPr>
          <p:cNvSpPr>
            <a:spLocks noGrp="1" noChangeArrowheads="1"/>
          </p:cNvSpPr>
          <p:nvPr>
            <p:ph type="body" sz="half" idx="2"/>
          </p:nvPr>
        </p:nvSpPr>
        <p:spPr>
          <a:xfrm>
            <a:off x="5029200" y="2362201"/>
            <a:ext cx="3810000" cy="5029200"/>
          </a:xfrm>
        </p:spPr>
        <p:txBody>
          <a:bodyPr rtlCol="0">
            <a:normAutofit/>
          </a:bodyPr>
          <a:lstStyle/>
          <a:p>
            <a:pPr eaLnBrk="1" fontAlgn="auto" hangingPunct="1">
              <a:lnSpc>
                <a:spcPct val="90000"/>
              </a:lnSpc>
              <a:spcAft>
                <a:spcPts val="0"/>
              </a:spcAft>
              <a:buFont typeface="Wingdings 3" charset="2"/>
              <a:buChar char=""/>
              <a:defRPr/>
            </a:pPr>
            <a:endParaRPr lang="en-US" altLang="en-US" sz="2300">
              <a:solidFill>
                <a:schemeClr val="tx2"/>
              </a:solidFill>
            </a:endParaRPr>
          </a:p>
          <a:p>
            <a:pPr eaLnBrk="1" fontAlgn="auto" hangingPunct="1">
              <a:lnSpc>
                <a:spcPct val="90000"/>
              </a:lnSpc>
              <a:spcAft>
                <a:spcPts val="0"/>
              </a:spcAft>
              <a:buFont typeface="Wingdings 3" charset="2"/>
              <a:buChar char=""/>
              <a:defRPr/>
            </a:pPr>
            <a:r>
              <a:rPr lang="en-US" altLang="en-US" sz="2300">
                <a:solidFill>
                  <a:schemeClr val="tx2"/>
                </a:solidFill>
              </a:rPr>
              <a:t>Most are on-line</a:t>
            </a:r>
          </a:p>
          <a:p>
            <a:pPr eaLnBrk="1" fontAlgn="auto" hangingPunct="1">
              <a:lnSpc>
                <a:spcPct val="90000"/>
              </a:lnSpc>
              <a:spcAft>
                <a:spcPts val="0"/>
              </a:spcAft>
              <a:buFont typeface="Wingdings 3" charset="2"/>
              <a:buChar char=""/>
              <a:defRPr/>
            </a:pPr>
            <a:r>
              <a:rPr lang="en-US" altLang="en-US" sz="2300">
                <a:solidFill>
                  <a:schemeClr val="tx2"/>
                </a:solidFill>
              </a:rPr>
              <a:t>Application for Atlantic universities and colleges usually begin after semester one</a:t>
            </a:r>
          </a:p>
          <a:p>
            <a:pPr eaLnBrk="1" fontAlgn="auto" hangingPunct="1">
              <a:lnSpc>
                <a:spcPct val="90000"/>
              </a:lnSpc>
              <a:spcAft>
                <a:spcPts val="0"/>
              </a:spcAft>
              <a:buFont typeface="Wingdings 3" charset="2"/>
              <a:buChar char=""/>
              <a:defRPr/>
            </a:pPr>
            <a:r>
              <a:rPr lang="en-US" altLang="en-US" sz="2300">
                <a:solidFill>
                  <a:schemeClr val="tx2"/>
                </a:solidFill>
              </a:rPr>
              <a:t>Ontario/BC universities can  require earlier admission.</a:t>
            </a:r>
          </a:p>
          <a:p>
            <a:pPr eaLnBrk="1" fontAlgn="auto" hangingPunct="1">
              <a:lnSpc>
                <a:spcPct val="90000"/>
              </a:lnSpc>
              <a:spcAft>
                <a:spcPts val="0"/>
              </a:spcAft>
              <a:buFont typeface="Wingdings 3" charset="2"/>
              <a:buChar char=""/>
              <a:defRPr/>
            </a:pPr>
            <a:r>
              <a:rPr lang="en-US" altLang="en-US" sz="2300">
                <a:solidFill>
                  <a:schemeClr val="tx2"/>
                </a:solidFill>
              </a:rPr>
              <a:t>College-NBCC-</a:t>
            </a:r>
            <a:r>
              <a:rPr lang="en-US" altLang="en-US" sz="2300" b="1">
                <a:solidFill>
                  <a:schemeClr val="tx2"/>
                </a:solidFill>
              </a:rPr>
              <a:t>NOW!</a:t>
            </a:r>
          </a:p>
          <a:p>
            <a:pPr marL="0" indent="0" eaLnBrk="1" fontAlgn="auto" hangingPunct="1">
              <a:lnSpc>
                <a:spcPct val="90000"/>
              </a:lnSpc>
              <a:spcAft>
                <a:spcPts val="0"/>
              </a:spcAft>
              <a:buFont typeface="Wingdings" panose="05000000000000000000" pitchFamily="2" charset="2"/>
              <a:buNone/>
              <a:defRPr/>
            </a:pPr>
            <a:endParaRPr lang="en-US" altLang="en-US" sz="2400">
              <a:solidFill>
                <a:schemeClr val="tx2"/>
              </a:solidFill>
            </a:endParaRPr>
          </a:p>
        </p:txBody>
      </p:sp>
      <p:sp>
        <p:nvSpPr>
          <p:cNvPr id="36869" name="TextBox 1">
            <a:extLst>
              <a:ext uri="{FF2B5EF4-FFF2-40B4-BE49-F238E27FC236}">
                <a16:creationId xmlns:a16="http://schemas.microsoft.com/office/drawing/2014/main" id="{05AF86EB-631B-4F2E-B908-8C40F0EC6928}"/>
              </a:ext>
            </a:extLst>
          </p:cNvPr>
          <p:cNvSpPr txBox="1">
            <a:spLocks noChangeArrowheads="1"/>
          </p:cNvSpPr>
          <p:nvPr/>
        </p:nvSpPr>
        <p:spPr bwMode="auto">
          <a:xfrm>
            <a:off x="757238" y="5805488"/>
            <a:ext cx="41957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nchor="t">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latin typeface="Times New Roman"/>
                <a:cs typeface="Times New Roman"/>
              </a:rPr>
              <a:t>See Ms. Stinson for info</a:t>
            </a:r>
          </a:p>
          <a:p>
            <a:r>
              <a:rPr lang="en-US" altLang="en-US">
                <a:latin typeface="Times New Roman"/>
                <a:cs typeface="Times New Roman"/>
              </a:rPr>
              <a:t>on writing SAT’s for US schools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8421-F915-7933-D56D-9CF9DDC40B5E}"/>
              </a:ext>
            </a:extLst>
          </p:cNvPr>
          <p:cNvSpPr>
            <a:spLocks noGrp="1"/>
          </p:cNvSpPr>
          <p:nvPr>
            <p:ph type="title"/>
          </p:nvPr>
        </p:nvSpPr>
        <p:spPr/>
        <p:txBody>
          <a:bodyPr/>
          <a:lstStyle/>
          <a:p>
            <a:r>
              <a:rPr lang="en-CA" dirty="0"/>
              <a:t>Grade 12 Teams Page</a:t>
            </a:r>
          </a:p>
        </p:txBody>
      </p:sp>
      <p:pic>
        <p:nvPicPr>
          <p:cNvPr id="5" name="Content Placeholder 4">
            <a:extLst>
              <a:ext uri="{FF2B5EF4-FFF2-40B4-BE49-F238E27FC236}">
                <a16:creationId xmlns:a16="http://schemas.microsoft.com/office/drawing/2014/main" id="{B96E5CF1-04A7-7AA8-202B-96E228B543F0}"/>
              </a:ext>
            </a:extLst>
          </p:cNvPr>
          <p:cNvPicPr>
            <a:picLocks noGrp="1" noChangeAspect="1"/>
          </p:cNvPicPr>
          <p:nvPr>
            <p:ph idx="1"/>
          </p:nvPr>
        </p:nvPicPr>
        <p:blipFill>
          <a:blip r:embed="rId2"/>
          <a:stretch>
            <a:fillRect/>
          </a:stretch>
        </p:blipFill>
        <p:spPr>
          <a:xfrm>
            <a:off x="3303917" y="2124855"/>
            <a:ext cx="2038400" cy="4733145"/>
          </a:xfrm>
          <a:prstGeom prst="rect">
            <a:avLst/>
          </a:prstGeom>
        </p:spPr>
      </p:pic>
    </p:spTree>
    <p:extLst>
      <p:ext uri="{BB962C8B-B14F-4D97-AF65-F5344CB8AC3E}">
        <p14:creationId xmlns:p14="http://schemas.microsoft.com/office/powerpoint/2010/main" val="251081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9144000" cy="6867027"/>
            <a:chOff x="0" y="-2373"/>
            <a:chExt cx="12192000" cy="6867027"/>
          </a:xfrm>
        </p:grpSpPr>
        <p:sp>
          <p:nvSpPr>
            <p:cNvPr id="11" name="Rectangle 10">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0"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C65B91D7-201F-F855-9D5F-ADE4C876FB4A}"/>
              </a:ext>
            </a:extLst>
          </p:cNvPr>
          <p:cNvSpPr>
            <a:spLocks noGrp="1"/>
          </p:cNvSpPr>
          <p:nvPr>
            <p:ph type="title"/>
          </p:nvPr>
        </p:nvSpPr>
        <p:spPr>
          <a:xfrm>
            <a:off x="745565" y="1130603"/>
            <a:ext cx="2506831" cy="4596794"/>
          </a:xfrm>
        </p:spPr>
        <p:txBody>
          <a:bodyPr anchor="ctr">
            <a:normAutofit/>
          </a:bodyPr>
          <a:lstStyle/>
          <a:p>
            <a:pPr>
              <a:defRPr/>
            </a:pPr>
            <a:r>
              <a:rPr lang="en-US" sz="2800">
                <a:solidFill>
                  <a:srgbClr val="EBEBEB"/>
                </a:solidFill>
              </a:rPr>
              <a:t>Where do I look for scholarship &amp; post secondary</a:t>
            </a:r>
            <a:br>
              <a:rPr lang="en-US" sz="2800">
                <a:solidFill>
                  <a:srgbClr val="EBEBEB"/>
                </a:solidFill>
              </a:rPr>
            </a:br>
            <a:r>
              <a:rPr lang="en-US" sz="2800">
                <a:solidFill>
                  <a:srgbClr val="EBEBEB"/>
                </a:solidFill>
              </a:rPr>
              <a:t> information?</a:t>
            </a:r>
          </a:p>
        </p:txBody>
      </p:sp>
      <p:sp>
        <p:nvSpPr>
          <p:cNvPr id="3" name="Content Placeholder 2">
            <a:extLst>
              <a:ext uri="{FF2B5EF4-FFF2-40B4-BE49-F238E27FC236}">
                <a16:creationId xmlns:a16="http://schemas.microsoft.com/office/drawing/2014/main" id="{577D59E7-92C4-523C-1CAC-0763FD27B116}"/>
              </a:ext>
            </a:extLst>
          </p:cNvPr>
          <p:cNvSpPr>
            <a:spLocks noGrp="1"/>
          </p:cNvSpPr>
          <p:nvPr>
            <p:ph idx="1"/>
          </p:nvPr>
        </p:nvSpPr>
        <p:spPr>
          <a:xfrm>
            <a:off x="3967557" y="437513"/>
            <a:ext cx="4126961" cy="5954325"/>
          </a:xfrm>
        </p:spPr>
        <p:txBody>
          <a:bodyPr anchor="ctr">
            <a:normAutofit fontScale="92500" lnSpcReduction="10000"/>
          </a:bodyPr>
          <a:lstStyle/>
          <a:p>
            <a:pPr marL="274320" indent="-274320">
              <a:buClr>
                <a:schemeClr val="accent3"/>
              </a:buClr>
              <a:buFont typeface="Wingdings 2"/>
              <a:buChar char=""/>
              <a:defRPr/>
            </a:pPr>
            <a:r>
              <a:rPr lang="en-US" sz="3200" dirty="0"/>
              <a:t>Leo Hayes Website  </a:t>
            </a:r>
          </a:p>
          <a:p>
            <a:pPr marL="274320" indent="-274320">
              <a:buClr>
                <a:schemeClr val="accent3"/>
              </a:buClr>
              <a:buFont typeface="Wingdings 2"/>
              <a:buChar char=""/>
              <a:defRPr/>
            </a:pPr>
            <a:r>
              <a:rPr lang="en-US" sz="3200" dirty="0">
                <a:solidFill>
                  <a:schemeClr val="tx1"/>
                </a:solidFill>
                <a:hlinkClick r:id="rId3">
                  <a:extLst>
                    <a:ext uri="{A12FA001-AC4F-418D-AE19-62706E023703}">
                      <ahyp:hlinkClr xmlns:ahyp="http://schemas.microsoft.com/office/drawing/2018/hyperlinkcolor" val="tx"/>
                    </a:ext>
                  </a:extLst>
                </a:hlinkClick>
              </a:rPr>
              <a:t>Apply for Scholarships – Anglophone School District West</a:t>
            </a:r>
            <a:endParaRPr lang="en-US" sz="3200" dirty="0">
              <a:solidFill>
                <a:schemeClr val="tx1"/>
              </a:solidFill>
            </a:endParaRPr>
          </a:p>
          <a:p>
            <a:pPr marL="0" indent="0" eaLnBrk="1" fontAlgn="auto" hangingPunct="1">
              <a:spcAft>
                <a:spcPts val="0"/>
              </a:spcAft>
              <a:buClr>
                <a:schemeClr val="accent3"/>
              </a:buClr>
              <a:buNone/>
              <a:defRPr/>
            </a:pPr>
            <a:endParaRPr lang="en-US" sz="3200" dirty="0"/>
          </a:p>
          <a:p>
            <a:pPr marL="274320" indent="-274320" eaLnBrk="1" fontAlgn="auto" hangingPunct="1">
              <a:spcAft>
                <a:spcPts val="0"/>
              </a:spcAft>
              <a:buClr>
                <a:schemeClr val="accent3"/>
              </a:buClr>
              <a:buFont typeface="Wingdings 2"/>
              <a:buChar char=""/>
              <a:defRPr/>
            </a:pPr>
            <a:r>
              <a:rPr lang="en-US" sz="3200" dirty="0"/>
              <a:t>Teams</a:t>
            </a:r>
          </a:p>
          <a:p>
            <a:pPr marL="640715" lvl="1" indent="-274320" eaLnBrk="1" fontAlgn="auto" hangingPunct="1">
              <a:spcAft>
                <a:spcPts val="0"/>
              </a:spcAft>
              <a:buClr>
                <a:schemeClr val="accent3"/>
              </a:buClr>
              <a:buFont typeface="Wingdings 2"/>
              <a:buChar char=""/>
              <a:defRPr/>
            </a:pPr>
            <a:r>
              <a:rPr lang="en-US" sz="3200" dirty="0"/>
              <a:t>LHHS Grade 12</a:t>
            </a:r>
          </a:p>
          <a:p>
            <a:pPr marL="640715" lvl="1" indent="-274320" eaLnBrk="1" fontAlgn="auto" hangingPunct="1">
              <a:spcAft>
                <a:spcPts val="0"/>
              </a:spcAft>
              <a:buClr>
                <a:schemeClr val="accent3"/>
              </a:buClr>
              <a:buFont typeface="Wingdings 2"/>
              <a:buChar char=""/>
              <a:defRPr/>
            </a:pPr>
            <a:r>
              <a:rPr lang="en-US" sz="3200" dirty="0"/>
              <a:t> Scholarship information</a:t>
            </a:r>
          </a:p>
          <a:p>
            <a:pPr marL="640715" lvl="1" indent="-274320" eaLnBrk="1" fontAlgn="auto" hangingPunct="1">
              <a:spcAft>
                <a:spcPts val="0"/>
              </a:spcAft>
              <a:buClr>
                <a:schemeClr val="accent3"/>
              </a:buClr>
              <a:buFont typeface="Wingdings 2"/>
              <a:buChar char=""/>
              <a:defRPr/>
            </a:pPr>
            <a:r>
              <a:rPr lang="en-US" sz="3200" dirty="0"/>
              <a:t>Post secondary information</a:t>
            </a:r>
          </a:p>
          <a:p>
            <a:pPr marL="0" indent="0" eaLnBrk="1" fontAlgn="auto" hangingPunct="1">
              <a:spcAft>
                <a:spcPts val="0"/>
              </a:spcAft>
              <a:buClr>
                <a:schemeClr val="accent3"/>
              </a:buClr>
              <a:buFont typeface="Wingdings 2"/>
              <a:buNone/>
              <a:defRPr/>
            </a:pP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5059-C30D-2853-D0D6-F9F7C4DB35FD}"/>
              </a:ext>
            </a:extLst>
          </p:cNvPr>
          <p:cNvSpPr>
            <a:spLocks noGrp="1"/>
          </p:cNvSpPr>
          <p:nvPr>
            <p:ph type="title"/>
          </p:nvPr>
        </p:nvSpPr>
        <p:spPr/>
        <p:txBody>
          <a:bodyPr/>
          <a:lstStyle/>
          <a:p>
            <a:endParaRPr lang="en-US"/>
          </a:p>
        </p:txBody>
      </p:sp>
      <p:pic>
        <p:nvPicPr>
          <p:cNvPr id="4" name="Content Placeholder 3" descr="A red and white rectangular object with text&#10;&#10;Description automatically generated">
            <a:extLst>
              <a:ext uri="{FF2B5EF4-FFF2-40B4-BE49-F238E27FC236}">
                <a16:creationId xmlns:a16="http://schemas.microsoft.com/office/drawing/2014/main" id="{A1417AB5-4DA9-7CA8-C79B-0123C5F79829}"/>
              </a:ext>
            </a:extLst>
          </p:cNvPr>
          <p:cNvPicPr>
            <a:picLocks noGrp="1" noChangeAspect="1"/>
          </p:cNvPicPr>
          <p:nvPr>
            <p:ph idx="1"/>
          </p:nvPr>
        </p:nvPicPr>
        <p:blipFill>
          <a:blip r:embed="rId2"/>
          <a:stretch>
            <a:fillRect/>
          </a:stretch>
        </p:blipFill>
        <p:spPr>
          <a:xfrm>
            <a:off x="867372" y="2229147"/>
            <a:ext cx="4311713" cy="4114800"/>
          </a:xfrm>
        </p:spPr>
      </p:pic>
      <p:sp>
        <p:nvSpPr>
          <p:cNvPr id="5" name="TextBox 4">
            <a:extLst>
              <a:ext uri="{FF2B5EF4-FFF2-40B4-BE49-F238E27FC236}">
                <a16:creationId xmlns:a16="http://schemas.microsoft.com/office/drawing/2014/main" id="{DD1E6DD5-9025-CE32-4D6D-326A4ED9D6AE}"/>
              </a:ext>
            </a:extLst>
          </p:cNvPr>
          <p:cNvSpPr txBox="1"/>
          <p:nvPr/>
        </p:nvSpPr>
        <p:spPr>
          <a:xfrm>
            <a:off x="5480430" y="2578387"/>
            <a:ext cx="345842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t>Loranscholar.ca</a:t>
            </a:r>
          </a:p>
          <a:p>
            <a:endParaRPr lang="en-US" dirty="0"/>
          </a:p>
          <a:p>
            <a:r>
              <a:rPr lang="en-US" dirty="0"/>
              <a:t>Can start application now!</a:t>
            </a:r>
          </a:p>
          <a:p>
            <a:endParaRPr lang="en-US" dirty="0"/>
          </a:p>
          <a:p>
            <a:r>
              <a:rPr lang="en-US" dirty="0"/>
              <a:t>Due: </a:t>
            </a:r>
            <a:r>
              <a:rPr lang="en-US" b="1" dirty="0"/>
              <a:t>October 15th before 1:00 p.m. ADT</a:t>
            </a:r>
          </a:p>
        </p:txBody>
      </p:sp>
      <p:sp>
        <p:nvSpPr>
          <p:cNvPr id="3" name="TextBox 2">
            <a:extLst>
              <a:ext uri="{FF2B5EF4-FFF2-40B4-BE49-F238E27FC236}">
                <a16:creationId xmlns:a16="http://schemas.microsoft.com/office/drawing/2014/main" id="{B264BB3B-16D7-881D-59E9-18C83FE9D5D1}"/>
              </a:ext>
            </a:extLst>
          </p:cNvPr>
          <p:cNvSpPr txBox="1"/>
          <p:nvPr/>
        </p:nvSpPr>
        <p:spPr>
          <a:xfrm>
            <a:off x="1729212" y="5111612"/>
            <a:ext cx="2842788" cy="369332"/>
          </a:xfrm>
          <a:prstGeom prst="rect">
            <a:avLst/>
          </a:prstGeom>
          <a:solidFill>
            <a:srgbClr val="C00000"/>
          </a:solidFill>
        </p:spPr>
        <p:txBody>
          <a:bodyPr wrap="square" rtlCol="0">
            <a:spAutoFit/>
          </a:bodyPr>
          <a:lstStyle/>
          <a:p>
            <a:endParaRPr lang="en-US" dirty="0"/>
          </a:p>
        </p:txBody>
      </p:sp>
    </p:spTree>
    <p:extLst>
      <p:ext uri="{BB962C8B-B14F-4D97-AF65-F5344CB8AC3E}">
        <p14:creationId xmlns:p14="http://schemas.microsoft.com/office/powerpoint/2010/main" val="3755781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2378E-47A3-D6A7-B459-57F3BD6736FE}"/>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1DD38DB2-E7C4-7092-7510-E9D7FA4AC90B}"/>
              </a:ext>
            </a:extLst>
          </p:cNvPr>
          <p:cNvSpPr>
            <a:spLocks noGrp="1"/>
          </p:cNvSpPr>
          <p:nvPr>
            <p:ph sz="half" idx="1"/>
          </p:nvPr>
        </p:nvSpPr>
        <p:spPr/>
        <p:txBody>
          <a:bodyPr>
            <a:normAutofit/>
          </a:bodyPr>
          <a:lstStyle/>
          <a:p>
            <a:endParaRPr lang="en-CA"/>
          </a:p>
        </p:txBody>
      </p:sp>
      <p:sp>
        <p:nvSpPr>
          <p:cNvPr id="4" name="Content Placeholder 3">
            <a:extLst>
              <a:ext uri="{FF2B5EF4-FFF2-40B4-BE49-F238E27FC236}">
                <a16:creationId xmlns:a16="http://schemas.microsoft.com/office/drawing/2014/main" id="{10C72C2A-0907-8A72-3346-07076525B6EC}"/>
              </a:ext>
            </a:extLst>
          </p:cNvPr>
          <p:cNvSpPr>
            <a:spLocks noGrp="1"/>
          </p:cNvSpPr>
          <p:nvPr>
            <p:ph sz="half" idx="2"/>
          </p:nvPr>
        </p:nvSpPr>
        <p:spPr/>
        <p:txBody>
          <a:bodyPr>
            <a:normAutofit/>
          </a:bodyPr>
          <a:lstStyle/>
          <a:p>
            <a:r>
              <a:rPr lang="en-CA" dirty="0">
                <a:hlinkClick r:id="rId2"/>
              </a:rPr>
              <a:t>https://schulichleaders.com</a:t>
            </a:r>
            <a:endParaRPr lang="en-CA" dirty="0"/>
          </a:p>
          <a:p>
            <a:r>
              <a:rPr lang="en-CA" dirty="0"/>
              <a:t>Information session for students Oct 27 during period 3</a:t>
            </a:r>
          </a:p>
          <a:p>
            <a:r>
              <a:rPr lang="en-CA" dirty="0"/>
              <a:t>One nominee from Leo Hayes</a:t>
            </a:r>
          </a:p>
          <a:p>
            <a:r>
              <a:rPr lang="en-CA" dirty="0"/>
              <a:t>Hand out for parents at end of session</a:t>
            </a:r>
          </a:p>
          <a:p>
            <a:endParaRPr lang="en-CA" dirty="0"/>
          </a:p>
        </p:txBody>
      </p:sp>
      <p:pic>
        <p:nvPicPr>
          <p:cNvPr id="6" name="Picture 5">
            <a:extLst>
              <a:ext uri="{FF2B5EF4-FFF2-40B4-BE49-F238E27FC236}">
                <a16:creationId xmlns:a16="http://schemas.microsoft.com/office/drawing/2014/main" id="{441B7065-3F49-698D-A529-32699BA613A1}"/>
              </a:ext>
            </a:extLst>
          </p:cNvPr>
          <p:cNvPicPr>
            <a:picLocks noChangeAspect="1"/>
          </p:cNvPicPr>
          <p:nvPr/>
        </p:nvPicPr>
        <p:blipFill>
          <a:blip r:embed="rId3"/>
          <a:stretch>
            <a:fillRect/>
          </a:stretch>
        </p:blipFill>
        <p:spPr>
          <a:xfrm>
            <a:off x="1417928" y="3735314"/>
            <a:ext cx="2534004" cy="1038370"/>
          </a:xfrm>
          <a:prstGeom prst="rect">
            <a:avLst/>
          </a:prstGeom>
        </p:spPr>
      </p:pic>
    </p:spTree>
    <p:extLst>
      <p:ext uri="{BB962C8B-B14F-4D97-AF65-F5344CB8AC3E}">
        <p14:creationId xmlns:p14="http://schemas.microsoft.com/office/powerpoint/2010/main" val="209838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CAF1E58-D170-4EF3-8E1A-992DA3688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Oval 10">
            <a:extLst>
              <a:ext uri="{FF2B5EF4-FFF2-40B4-BE49-F238E27FC236}">
                <a16:creationId xmlns:a16="http://schemas.microsoft.com/office/drawing/2014/main" id="{3EACCB19-3F29-416E-BD93-24BDDE37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39C41423-F9F7-4333-A541-61582D3D2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A66DA090-6BD9-45CC-B782-02767069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7" name="Rectangle 16">
            <a:extLst>
              <a:ext uri="{FF2B5EF4-FFF2-40B4-BE49-F238E27FC236}">
                <a16:creationId xmlns:a16="http://schemas.microsoft.com/office/drawing/2014/main" id="{BA9F93AF-9489-4B8A-AA6B-1B00D3CA68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285059" y="402165"/>
            <a:ext cx="454143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Freeform 5">
            <a:extLst>
              <a:ext uri="{FF2B5EF4-FFF2-40B4-BE49-F238E27FC236}">
                <a16:creationId xmlns:a16="http://schemas.microsoft.com/office/drawing/2014/main" id="{2F459F0B-865B-481D-9AC3-15C76A336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915324" y="2958541"/>
            <a:ext cx="6053670" cy="940919"/>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21" name="Freeform 5">
            <a:extLst>
              <a:ext uri="{FF2B5EF4-FFF2-40B4-BE49-F238E27FC236}">
                <a16:creationId xmlns:a16="http://schemas.microsoft.com/office/drawing/2014/main" id="{61CDB3A6-B686-4E1D-AD52-3DC038A45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C23EFE18-DF42-D400-BB9C-0E98B66D97C3}"/>
              </a:ext>
            </a:extLst>
          </p:cNvPr>
          <p:cNvSpPr>
            <a:spLocks noGrp="1"/>
          </p:cNvSpPr>
          <p:nvPr>
            <p:ph type="title"/>
          </p:nvPr>
        </p:nvSpPr>
        <p:spPr>
          <a:xfrm>
            <a:off x="866216" y="973667"/>
            <a:ext cx="2206657" cy="4833745"/>
          </a:xfrm>
        </p:spPr>
        <p:txBody>
          <a:bodyPr>
            <a:normAutofit/>
          </a:bodyPr>
          <a:lstStyle/>
          <a:p>
            <a:pPr eaLnBrk="1" fontAlgn="auto" hangingPunct="1">
              <a:spcAft>
                <a:spcPts val="0"/>
              </a:spcAft>
              <a:defRPr/>
            </a:pPr>
            <a:r>
              <a:rPr lang="en-US" sz="3000">
                <a:solidFill>
                  <a:srgbClr val="EBEBEB"/>
                </a:solidFill>
              </a:rPr>
              <a:t>Within Post-secondary Websites</a:t>
            </a:r>
          </a:p>
        </p:txBody>
      </p:sp>
      <p:sp>
        <p:nvSpPr>
          <p:cNvPr id="23" name="Rectangle 22">
            <a:extLst>
              <a:ext uri="{FF2B5EF4-FFF2-40B4-BE49-F238E27FC236}">
                <a16:creationId xmlns:a16="http://schemas.microsoft.com/office/drawing/2014/main" id="{3D38E400-4F30-481D-A5DC-5AA21A2CB8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2BF4949B-3DBC-1741-72FB-088556FE78D1}"/>
              </a:ext>
            </a:extLst>
          </p:cNvPr>
          <p:cNvGraphicFramePr>
            <a:graphicFrameLocks noGrp="1"/>
          </p:cNvGraphicFramePr>
          <p:nvPr>
            <p:ph idx="1"/>
            <p:extLst>
              <p:ext uri="{D42A27DB-BD31-4B8C-83A1-F6EECF244321}">
                <p14:modId xmlns:p14="http://schemas.microsoft.com/office/powerpoint/2010/main" val="3241207365"/>
              </p:ext>
            </p:extLst>
          </p:nvPr>
        </p:nvGraphicFramePr>
        <p:xfrm>
          <a:off x="3895725" y="808038"/>
          <a:ext cx="4793456" cy="52466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68" name="Rectangle 15367">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370" name="Group 15369">
            <a:extLst>
              <a:ext uri="{FF2B5EF4-FFF2-40B4-BE49-F238E27FC236}">
                <a16:creationId xmlns:a16="http://schemas.microsoft.com/office/drawing/2014/main" id="{01B1A260-8A72-4E08-82CC-DB3DB0A49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373"/>
            <a:ext cx="9144000" cy="6867027"/>
            <a:chOff x="0" y="-2373"/>
            <a:chExt cx="12192000" cy="6867027"/>
          </a:xfrm>
        </p:grpSpPr>
        <p:sp>
          <p:nvSpPr>
            <p:cNvPr id="15395" name="Rectangle 15370">
              <a:extLst>
                <a:ext uri="{FF2B5EF4-FFF2-40B4-BE49-F238E27FC236}">
                  <a16:creationId xmlns:a16="http://schemas.microsoft.com/office/drawing/2014/main" id="{F5EE446B-EFB2-4F6A-AC6E-936E92DB5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372" name="Oval 15371">
              <a:extLst>
                <a:ext uri="{FF2B5EF4-FFF2-40B4-BE49-F238E27FC236}">
                  <a16:creationId xmlns:a16="http://schemas.microsoft.com/office/drawing/2014/main" id="{3483BA79-FCF5-4852-AF0E-CA634727E3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96" name="Oval 15372">
              <a:extLst>
                <a:ext uri="{FF2B5EF4-FFF2-40B4-BE49-F238E27FC236}">
                  <a16:creationId xmlns:a16="http://schemas.microsoft.com/office/drawing/2014/main" id="{A2630BA5-8A74-4D0A-BB80-42BB6E2D0C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74" name="Oval 15373">
              <a:extLst>
                <a:ext uri="{FF2B5EF4-FFF2-40B4-BE49-F238E27FC236}">
                  <a16:creationId xmlns:a16="http://schemas.microsoft.com/office/drawing/2014/main" id="{BD6109B2-DB31-43CB-950B-AB02BC17CF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97" name="Oval 15374">
              <a:extLst>
                <a:ext uri="{FF2B5EF4-FFF2-40B4-BE49-F238E27FC236}">
                  <a16:creationId xmlns:a16="http://schemas.microsoft.com/office/drawing/2014/main" id="{4F4C0381-B807-4F22-9362-4CF1EA4ED6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76" name="Oval 15375">
              <a:extLst>
                <a:ext uri="{FF2B5EF4-FFF2-40B4-BE49-F238E27FC236}">
                  <a16:creationId xmlns:a16="http://schemas.microsoft.com/office/drawing/2014/main" id="{32DC58E5-A2AB-4AF3-BFDC-51F45B8591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98" name="Rectangle 15376">
              <a:extLst>
                <a:ext uri="{FF2B5EF4-FFF2-40B4-BE49-F238E27FC236}">
                  <a16:creationId xmlns:a16="http://schemas.microsoft.com/office/drawing/2014/main" id="{5A82E722-60BE-4C4A-93FB-ED5C9D25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378" name="Freeform 5">
              <a:extLst>
                <a:ext uri="{FF2B5EF4-FFF2-40B4-BE49-F238E27FC236}">
                  <a16:creationId xmlns:a16="http://schemas.microsoft.com/office/drawing/2014/main" id="{BD917B57-2D0B-49F7-99D0-3E0D11138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5399" name="Freeform 5">
              <a:extLst>
                <a:ext uri="{FF2B5EF4-FFF2-40B4-BE49-F238E27FC236}">
                  <a16:creationId xmlns:a16="http://schemas.microsoft.com/office/drawing/2014/main" id="{ED29444E-A895-4493-BEBA-CBD61CF471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5380" name="Freeform 5">
              <a:extLst>
                <a:ext uri="{FF2B5EF4-FFF2-40B4-BE49-F238E27FC236}">
                  <a16:creationId xmlns:a16="http://schemas.microsoft.com/office/drawing/2014/main" id="{9237B3E9-B2D7-4C20-930D-6FD74FFB5C1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5362" name="Title 1">
            <a:extLst>
              <a:ext uri="{FF2B5EF4-FFF2-40B4-BE49-F238E27FC236}">
                <a16:creationId xmlns:a16="http://schemas.microsoft.com/office/drawing/2014/main" id="{F1422866-F917-D040-43C1-A6402882B3FC}"/>
              </a:ext>
            </a:extLst>
          </p:cNvPr>
          <p:cNvSpPr>
            <a:spLocks noGrp="1"/>
          </p:cNvSpPr>
          <p:nvPr>
            <p:ph type="title"/>
          </p:nvPr>
        </p:nvSpPr>
        <p:spPr>
          <a:xfrm>
            <a:off x="745565" y="1130603"/>
            <a:ext cx="2506831" cy="4596794"/>
          </a:xfrm>
        </p:spPr>
        <p:txBody>
          <a:bodyPr anchor="ctr">
            <a:normAutofit/>
          </a:bodyPr>
          <a:lstStyle/>
          <a:p>
            <a:pPr eaLnBrk="1" hangingPunct="1"/>
            <a:r>
              <a:rPr lang="en-US" altLang="en-US" sz="2800">
                <a:solidFill>
                  <a:srgbClr val="EBEBEB"/>
                </a:solidFill>
              </a:rPr>
              <a:t>We also recommend the following websites to continue your search...</a:t>
            </a:r>
          </a:p>
        </p:txBody>
      </p:sp>
      <p:sp>
        <p:nvSpPr>
          <p:cNvPr id="15400" name="Content Placeholder 2">
            <a:extLst>
              <a:ext uri="{FF2B5EF4-FFF2-40B4-BE49-F238E27FC236}">
                <a16:creationId xmlns:a16="http://schemas.microsoft.com/office/drawing/2014/main" id="{638AC611-FEE0-1B59-1C2E-8B2016209400}"/>
              </a:ext>
            </a:extLst>
          </p:cNvPr>
          <p:cNvSpPr>
            <a:spLocks noGrp="1"/>
          </p:cNvSpPr>
          <p:nvPr>
            <p:ph idx="1"/>
          </p:nvPr>
        </p:nvSpPr>
        <p:spPr>
          <a:xfrm>
            <a:off x="3967557" y="437513"/>
            <a:ext cx="4126961" cy="5954325"/>
          </a:xfrm>
        </p:spPr>
        <p:txBody>
          <a:bodyPr anchor="ctr">
            <a:normAutofit/>
          </a:bodyPr>
          <a:lstStyle/>
          <a:p>
            <a:pPr eaLnBrk="1" hangingPunct="1"/>
            <a:r>
              <a:rPr lang="en-US" altLang="en-US" sz="2400" dirty="0">
                <a:solidFill>
                  <a:srgbClr val="002060"/>
                </a:solidFill>
                <a:hlinkClick r:id="rId3">
                  <a:extLst>
                    <a:ext uri="{A12FA001-AC4F-418D-AE19-62706E023703}">
                      <ahyp:hlinkClr xmlns:ahyp="http://schemas.microsoft.com/office/drawing/2018/hyperlinkcolor" val="tx"/>
                    </a:ext>
                  </a:extLst>
                </a:hlinkClick>
              </a:rPr>
              <a:t>www.studentawards.com</a:t>
            </a:r>
            <a:r>
              <a:rPr lang="en-US" altLang="en-US" sz="2400" dirty="0">
                <a:solidFill>
                  <a:srgbClr val="002060"/>
                </a:solidFill>
              </a:rPr>
              <a:t>  (Scholarships &amp; Contests)</a:t>
            </a:r>
          </a:p>
          <a:p>
            <a:pPr eaLnBrk="1" hangingPunct="1"/>
            <a:r>
              <a:rPr lang="en-US" altLang="en-US" sz="2400" dirty="0">
                <a:solidFill>
                  <a:srgbClr val="002060"/>
                </a:solidFill>
                <a:hlinkClick r:id="rId4">
                  <a:extLst>
                    <a:ext uri="{A12FA001-AC4F-418D-AE19-62706E023703}">
                      <ahyp:hlinkClr xmlns:ahyp="http://schemas.microsoft.com/office/drawing/2018/hyperlinkcolor" val="tx"/>
                    </a:ext>
                  </a:extLst>
                </a:hlinkClick>
              </a:rPr>
              <a:t>www.scholarshipscanada.com</a:t>
            </a:r>
            <a:r>
              <a:rPr lang="en-US" altLang="en-US" sz="2400" dirty="0">
                <a:solidFill>
                  <a:srgbClr val="002060"/>
                </a:solidFill>
              </a:rPr>
              <a:t> (Scholarships &amp; Contests)</a:t>
            </a:r>
          </a:p>
          <a:p>
            <a:pPr eaLnBrk="1" hangingPunct="1"/>
            <a:r>
              <a:rPr lang="en-US" altLang="en-US" sz="2400" dirty="0">
                <a:solidFill>
                  <a:srgbClr val="002060"/>
                </a:solidFill>
                <a:hlinkClick r:id="rId5">
                  <a:extLst>
                    <a:ext uri="{A12FA001-AC4F-418D-AE19-62706E023703}">
                      <ahyp:hlinkClr xmlns:ahyp="http://schemas.microsoft.com/office/drawing/2018/hyperlinkcolor" val="tx"/>
                    </a:ext>
                  </a:extLst>
                </a:hlinkClick>
              </a:rPr>
              <a:t>www.scholartree.ca</a:t>
            </a:r>
            <a:r>
              <a:rPr lang="en-US" altLang="en-US" sz="2400" dirty="0">
                <a:solidFill>
                  <a:srgbClr val="002060"/>
                </a:solidFill>
              </a:rPr>
              <a:t> (Create a profile, find scholarships that match your strengths/needs)</a:t>
            </a:r>
          </a:p>
          <a:p>
            <a:pPr eaLnBrk="1" hangingPunct="1"/>
            <a:r>
              <a:rPr lang="en-US" altLang="en-US" sz="2400" dirty="0">
                <a:solidFill>
                  <a:srgbClr val="002060"/>
                </a:solidFill>
                <a:hlinkClick r:id="rId6">
                  <a:extLst>
                    <a:ext uri="{A12FA001-AC4F-418D-AE19-62706E023703}">
                      <ahyp:hlinkClr xmlns:ahyp="http://schemas.microsoft.com/office/drawing/2018/hyperlinkcolor" val="tx"/>
                    </a:ext>
                  </a:extLst>
                </a:hlinkClick>
              </a:rPr>
              <a:t>www.studentaid.gnb.ca</a:t>
            </a:r>
            <a:r>
              <a:rPr lang="en-US" altLang="en-US" sz="2400" dirty="0">
                <a:solidFill>
                  <a:srgbClr val="002060"/>
                </a:solidFill>
              </a:rPr>
              <a:t>   (Student loan info)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81F24-EFBC-C24E-BF04-651C61B706D0}"/>
              </a:ext>
            </a:extLst>
          </p:cNvPr>
          <p:cNvSpPr>
            <a:spLocks noGrp="1"/>
          </p:cNvSpPr>
          <p:nvPr>
            <p:ph type="title"/>
          </p:nvPr>
        </p:nvSpPr>
        <p:spPr/>
        <p:txBody>
          <a:bodyPr/>
          <a:lstStyle/>
          <a:p>
            <a:r>
              <a:rPr lang="en-CA" dirty="0"/>
              <a:t>Career Life Plan</a:t>
            </a:r>
          </a:p>
        </p:txBody>
      </p:sp>
      <p:sp>
        <p:nvSpPr>
          <p:cNvPr id="3" name="Text Placeholder 2">
            <a:extLst>
              <a:ext uri="{FF2B5EF4-FFF2-40B4-BE49-F238E27FC236}">
                <a16:creationId xmlns:a16="http://schemas.microsoft.com/office/drawing/2014/main" id="{7C5461CB-A80E-F16A-05AF-6033D9AAEEBD}"/>
              </a:ext>
            </a:extLst>
          </p:cNvPr>
          <p:cNvSpPr>
            <a:spLocks noGrp="1"/>
          </p:cNvSpPr>
          <p:nvPr>
            <p:ph type="body" idx="1"/>
          </p:nvPr>
        </p:nvSpPr>
        <p:spPr>
          <a:xfrm>
            <a:off x="5119261" y="724619"/>
            <a:ext cx="3054653" cy="5848709"/>
          </a:xfrm>
        </p:spPr>
        <p:txBody>
          <a:bodyPr>
            <a:normAutofit/>
          </a:bodyPr>
          <a:lstStyle/>
          <a:p>
            <a:r>
              <a:rPr lang="en-US" b="1" dirty="0">
                <a:solidFill>
                  <a:schemeClr val="tx2"/>
                </a:solidFill>
              </a:rPr>
              <a:t>What evidence needs to be in your </a:t>
            </a:r>
            <a:r>
              <a:rPr lang="en-US" b="1" dirty="0" err="1">
                <a:solidFill>
                  <a:schemeClr val="tx2"/>
                </a:solidFill>
              </a:rPr>
              <a:t>MyBlueprint</a:t>
            </a:r>
            <a:r>
              <a:rPr lang="en-US" b="1" dirty="0">
                <a:solidFill>
                  <a:schemeClr val="tx2"/>
                </a:solidFill>
              </a:rPr>
              <a:t> portfolio?</a:t>
            </a:r>
          </a:p>
          <a:p>
            <a:endParaRPr lang="en-US" b="1" dirty="0">
              <a:solidFill>
                <a:schemeClr val="tx2"/>
              </a:solidFill>
            </a:endParaRPr>
          </a:p>
          <a:p>
            <a:pPr lvl="1">
              <a:buClr>
                <a:srgbClr val="FFFFFF"/>
              </a:buClr>
              <a:buFont typeface="Courier New" pitchFamily="2" charset="2"/>
              <a:buChar char="o"/>
            </a:pPr>
            <a:r>
              <a:rPr lang="en-US" b="1" dirty="0">
                <a:solidFill>
                  <a:schemeClr val="tx2"/>
                </a:solidFill>
              </a:rPr>
              <a:t>Who am I? Surveys</a:t>
            </a:r>
          </a:p>
          <a:p>
            <a:pPr lvl="1">
              <a:buClr>
                <a:srgbClr val="FFFFFF"/>
              </a:buClr>
              <a:buFont typeface="Courier New" pitchFamily="2" charset="2"/>
              <a:buChar char="o"/>
            </a:pPr>
            <a:r>
              <a:rPr lang="en-US" b="1" dirty="0">
                <a:solidFill>
                  <a:schemeClr val="tx2"/>
                </a:solidFill>
              </a:rPr>
              <a:t>Resume</a:t>
            </a:r>
          </a:p>
          <a:p>
            <a:pPr lvl="1">
              <a:buClr>
                <a:srgbClr val="FFFFFF"/>
              </a:buClr>
              <a:buFont typeface="Courier New" pitchFamily="2" charset="2"/>
              <a:buChar char="o"/>
            </a:pPr>
            <a:r>
              <a:rPr lang="en-US" b="1" dirty="0">
                <a:solidFill>
                  <a:schemeClr val="tx2"/>
                </a:solidFill>
              </a:rPr>
              <a:t>Cover Letter</a:t>
            </a:r>
          </a:p>
          <a:p>
            <a:pPr lvl="1">
              <a:buClr>
                <a:srgbClr val="FFFFFF"/>
              </a:buClr>
              <a:buFont typeface="Courier New" pitchFamily="2" charset="2"/>
              <a:buChar char="o"/>
            </a:pPr>
            <a:r>
              <a:rPr lang="en-US" b="1" dirty="0">
                <a:solidFill>
                  <a:schemeClr val="tx2"/>
                </a:solidFill>
              </a:rPr>
              <a:t>Goal</a:t>
            </a:r>
          </a:p>
          <a:p>
            <a:pPr lvl="1">
              <a:buClr>
                <a:srgbClr val="FFFFFF"/>
              </a:buClr>
              <a:buFont typeface="Courier New" pitchFamily="2" charset="2"/>
              <a:buChar char="o"/>
            </a:pPr>
            <a:r>
              <a:rPr lang="en-US" b="1" dirty="0">
                <a:solidFill>
                  <a:schemeClr val="tx2"/>
                </a:solidFill>
              </a:rPr>
              <a:t>Budget </a:t>
            </a:r>
          </a:p>
          <a:p>
            <a:pPr lvl="1">
              <a:buClr>
                <a:srgbClr val="FFFFFF"/>
              </a:buClr>
              <a:buFont typeface="Courier New" pitchFamily="2" charset="2"/>
              <a:buChar char="o"/>
            </a:pPr>
            <a:r>
              <a:rPr lang="en-US" b="1" dirty="0">
                <a:solidFill>
                  <a:schemeClr val="tx2"/>
                </a:solidFill>
              </a:rPr>
              <a:t>Interview</a:t>
            </a:r>
          </a:p>
          <a:p>
            <a:pPr lvl="1">
              <a:buClr>
                <a:srgbClr val="FFFFFF"/>
              </a:buClr>
              <a:buFont typeface="Courier New" pitchFamily="2" charset="2"/>
              <a:buChar char="o"/>
            </a:pPr>
            <a:r>
              <a:rPr lang="en-US" b="1" dirty="0">
                <a:solidFill>
                  <a:schemeClr val="tx2"/>
                </a:solidFill>
              </a:rPr>
              <a:t>Experiential Learning</a:t>
            </a:r>
          </a:p>
          <a:p>
            <a:pPr lvl="1">
              <a:buClr>
                <a:srgbClr val="FFFFFF"/>
              </a:buClr>
              <a:buFont typeface="Courier New" pitchFamily="2" charset="2"/>
              <a:buChar char="o"/>
            </a:pPr>
            <a:r>
              <a:rPr lang="en-US" b="1">
                <a:solidFill>
                  <a:schemeClr val="tx2"/>
                </a:solidFill>
              </a:rPr>
              <a:t>Student-Led     Conference</a:t>
            </a:r>
            <a:endParaRPr lang="en-US" b="1" dirty="0">
              <a:solidFill>
                <a:schemeClr val="tx2"/>
              </a:solidFill>
            </a:endParaRPr>
          </a:p>
          <a:p>
            <a:endParaRPr lang="en-CA" dirty="0"/>
          </a:p>
        </p:txBody>
      </p:sp>
    </p:spTree>
    <p:extLst>
      <p:ext uri="{BB962C8B-B14F-4D97-AF65-F5344CB8AC3E}">
        <p14:creationId xmlns:p14="http://schemas.microsoft.com/office/powerpoint/2010/main" val="16738329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0d334c7-4f2b-412a-8ed7-e0729fd80b43">
      <UserInfo>
        <DisplayName>O'Keefe, Jenna    (ASD-W)</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0CF35CAFBC7847ABC73A769D133951" ma:contentTypeVersion="10" ma:contentTypeDescription="Create a new document." ma:contentTypeScope="" ma:versionID="df0efd7cec1c5a3fbcfb399195d89f9c">
  <xsd:schema xmlns:xsd="http://www.w3.org/2001/XMLSchema" xmlns:xs="http://www.w3.org/2001/XMLSchema" xmlns:p="http://schemas.microsoft.com/office/2006/metadata/properties" xmlns:ns2="b594dac1-fe81-400f-b5d2-97a23eb72875" xmlns:ns3="40d334c7-4f2b-412a-8ed7-e0729fd80b43" targetNamespace="http://schemas.microsoft.com/office/2006/metadata/properties" ma:root="true" ma:fieldsID="2c6e40559bd6f8bb14a31989ae75ea5c" ns2:_="" ns3:_="">
    <xsd:import namespace="b594dac1-fe81-400f-b5d2-97a23eb72875"/>
    <xsd:import namespace="40d334c7-4f2b-412a-8ed7-e0729fd80b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DateTaken" minOccurs="0"/>
                <xsd:element ref="ns2:MediaLengthInSeconds" minOccurs="0"/>
                <xsd:element ref="ns2:MediaServiceObjectDetectorVersion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94dac1-fe81-400f-b5d2-97a23eb72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d334c7-4f2b-412a-8ed7-e0729fd80b4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5388655-3F0E-4A6C-871D-2056E9502A1A}">
  <ds:schemaRefs>
    <ds:schemaRef ds:uri="http://schemas.microsoft.com/office/infopath/2007/PartnerControls"/>
    <ds:schemaRef ds:uri="40d334c7-4f2b-412a-8ed7-e0729fd80b43"/>
    <ds:schemaRef ds:uri="http://purl.org/dc/dcmitype/"/>
    <ds:schemaRef ds:uri="http://schemas.openxmlformats.org/package/2006/metadata/core-properties"/>
    <ds:schemaRef ds:uri="http://schemas.microsoft.com/office/2006/documentManagement/types"/>
    <ds:schemaRef ds:uri="http://purl.org/dc/elements/1.1/"/>
    <ds:schemaRef ds:uri="b594dac1-fe81-400f-b5d2-97a23eb72875"/>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D564243A-9ACA-4BF9-9A17-24943D82B7EE}">
  <ds:schemaRefs>
    <ds:schemaRef ds:uri="http://schemas.microsoft.com/sharepoint/v3/contenttype/forms"/>
  </ds:schemaRefs>
</ds:datastoreItem>
</file>

<file path=customXml/itemProps3.xml><?xml version="1.0" encoding="utf-8"?>
<ds:datastoreItem xmlns:ds="http://schemas.openxmlformats.org/officeDocument/2006/customXml" ds:itemID="{94F666C1-40CD-45D6-BD4F-C05D89B805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94dac1-fe81-400f-b5d2-97a23eb72875"/>
    <ds:schemaRef ds:uri="40d334c7-4f2b-412a-8ed7-e0729fd80b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436</TotalTime>
  <Words>965</Words>
  <Application>Microsoft Office PowerPoint</Application>
  <PresentationFormat>On-screen Show (4:3)</PresentationFormat>
  <Paragraphs>99</Paragraphs>
  <Slides>13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Calibri</vt:lpstr>
      <vt:lpstr>Cambria</vt:lpstr>
      <vt:lpstr>Century Gothic</vt:lpstr>
      <vt:lpstr>Courier New</vt:lpstr>
      <vt:lpstr>Times New Roman</vt:lpstr>
      <vt:lpstr>Wingdings</vt:lpstr>
      <vt:lpstr>Wingdings 2</vt:lpstr>
      <vt:lpstr>Wingdings 3</vt:lpstr>
      <vt:lpstr>Ion Boardroom</vt:lpstr>
      <vt:lpstr>Grad Info &amp; Scholarships</vt:lpstr>
      <vt:lpstr>LHHS School Counselling Team</vt:lpstr>
      <vt:lpstr>Graduation Requirements</vt:lpstr>
      <vt:lpstr>Admission Information</vt:lpstr>
      <vt:lpstr>Ordering Transcripts</vt:lpstr>
      <vt:lpstr>Application Process</vt:lpstr>
      <vt:lpstr>Grade 12 Teams Page</vt:lpstr>
      <vt:lpstr>Where do I look for scholarship &amp; post secondary  information?</vt:lpstr>
      <vt:lpstr>PowerPoint Presentation</vt:lpstr>
      <vt:lpstr>PowerPoint Presentation</vt:lpstr>
      <vt:lpstr>Within Post-secondary Websites</vt:lpstr>
      <vt:lpstr>We also recommend the following websites to continue your search...</vt:lpstr>
      <vt:lpstr>Career Life Plan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“Show Me the Money!”</dc:title>
  <dc:creator>ED1812</dc:creator>
  <cp:lastModifiedBy>Pugh, Michelle    (ASD-W)</cp:lastModifiedBy>
  <cp:revision>116</cp:revision>
  <dcterms:created xsi:type="dcterms:W3CDTF">2013-11-04T13:50:11Z</dcterms:created>
  <dcterms:modified xsi:type="dcterms:W3CDTF">2026-09-24T20:23:51Z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0x010100360CF35CAFBC7847ABC73A769D133951</vt:lpwstr>
  </property>
</Properties>
</file>