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20"/>
  </p:notesMasterIdLst>
  <p:sldIdLst>
    <p:sldId id="256" r:id="rId7"/>
    <p:sldId id="318" r:id="rId8"/>
    <p:sldId id="323" r:id="rId9"/>
    <p:sldId id="403" r:id="rId10"/>
    <p:sldId id="382" r:id="rId11"/>
    <p:sldId id="383" r:id="rId12"/>
    <p:sldId id="380" r:id="rId13"/>
    <p:sldId id="372" r:id="rId14"/>
    <p:sldId id="404" r:id="rId15"/>
    <p:sldId id="367" r:id="rId16"/>
    <p:sldId id="292" r:id="rId17"/>
    <p:sldId id="376" r:id="rId18"/>
    <p:sldId id="3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256"/>
            <p14:sldId id="318"/>
            <p14:sldId id="323"/>
            <p14:sldId id="403"/>
            <p14:sldId id="382"/>
            <p14:sldId id="383"/>
            <p14:sldId id="380"/>
            <p14:sldId id="372"/>
            <p14:sldId id="404"/>
            <p14:sldId id="367"/>
            <p14:sldId id="292"/>
            <p14:sldId id="376"/>
            <p14:sldId id="399"/>
          </p14:sldIdLst>
        </p14:section>
        <p14:section name="Untitled Section" id="{BFFAFDB1-D4C6-44EA-85AE-054577B5A8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C79A9-1A59-4B2B-8D63-291B57260A58}" v="108" dt="2025-03-10T14:56:04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o, Tracy     (ASD-W)" userId="ba614077-d2f7-4d98-a255-3c012c27ca6b" providerId="ADAL" clId="{826CE0F9-624A-4F70-9FDF-0E71ECBE1150}"/>
    <pc:docChg chg="delSld modSection">
      <pc:chgData name="Gatto, Tracy     (ASD-W)" userId="ba614077-d2f7-4d98-a255-3c012c27ca6b" providerId="ADAL" clId="{826CE0F9-624A-4F70-9FDF-0E71ECBE1150}" dt="2024-04-09T19:59:06.004" v="20" actId="47"/>
      <pc:docMkLst>
        <pc:docMk/>
      </pc:docMkLst>
      <pc:sldChg chg="del">
        <pc:chgData name="Gatto, Tracy     (ASD-W)" userId="ba614077-d2f7-4d98-a255-3c012c27ca6b" providerId="ADAL" clId="{826CE0F9-624A-4F70-9FDF-0E71ECBE1150}" dt="2024-04-09T19:59:00.571" v="8" actId="47"/>
        <pc:sldMkLst>
          <pc:docMk/>
          <pc:sldMk cId="1658464395" sldId="262"/>
        </pc:sldMkLst>
      </pc:sldChg>
      <pc:sldChg chg="del">
        <pc:chgData name="Gatto, Tracy     (ASD-W)" userId="ba614077-d2f7-4d98-a255-3c012c27ca6b" providerId="ADAL" clId="{826CE0F9-624A-4F70-9FDF-0E71ECBE1150}" dt="2024-04-09T19:59:04.475" v="17" actId="47"/>
        <pc:sldMkLst>
          <pc:docMk/>
          <pc:sldMk cId="1752980253" sldId="263"/>
        </pc:sldMkLst>
      </pc:sldChg>
      <pc:sldChg chg="del">
        <pc:chgData name="Gatto, Tracy     (ASD-W)" userId="ba614077-d2f7-4d98-a255-3c012c27ca6b" providerId="ADAL" clId="{826CE0F9-624A-4F70-9FDF-0E71ECBE1150}" dt="2024-04-09T19:59:05.083" v="18" actId="47"/>
        <pc:sldMkLst>
          <pc:docMk/>
          <pc:sldMk cId="2739451739" sldId="281"/>
        </pc:sldMkLst>
      </pc:sldChg>
      <pc:sldChg chg="del">
        <pc:chgData name="Gatto, Tracy     (ASD-W)" userId="ba614077-d2f7-4d98-a255-3c012c27ca6b" providerId="ADAL" clId="{826CE0F9-624A-4F70-9FDF-0E71ECBE1150}" dt="2024-04-09T19:58:53.205" v="1" actId="47"/>
        <pc:sldMkLst>
          <pc:docMk/>
          <pc:sldMk cId="0" sldId="299"/>
        </pc:sldMkLst>
      </pc:sldChg>
      <pc:sldChg chg="del">
        <pc:chgData name="Gatto, Tracy     (ASD-W)" userId="ba614077-d2f7-4d98-a255-3c012c27ca6b" providerId="ADAL" clId="{826CE0F9-624A-4F70-9FDF-0E71ECBE1150}" dt="2024-04-09T19:59:01.483" v="10" actId="47"/>
        <pc:sldMkLst>
          <pc:docMk/>
          <pc:sldMk cId="0" sldId="323"/>
        </pc:sldMkLst>
      </pc:sldChg>
      <pc:sldChg chg="del">
        <pc:chgData name="Gatto, Tracy     (ASD-W)" userId="ba614077-d2f7-4d98-a255-3c012c27ca6b" providerId="ADAL" clId="{826CE0F9-624A-4F70-9FDF-0E71ECBE1150}" dt="2024-04-09T19:59:01.035" v="9" actId="47"/>
        <pc:sldMkLst>
          <pc:docMk/>
          <pc:sldMk cId="3581867350" sldId="338"/>
        </pc:sldMkLst>
      </pc:sldChg>
      <pc:sldChg chg="del">
        <pc:chgData name="Gatto, Tracy     (ASD-W)" userId="ba614077-d2f7-4d98-a255-3c012c27ca6b" providerId="ADAL" clId="{826CE0F9-624A-4F70-9FDF-0E71ECBE1150}" dt="2024-04-09T19:58:58.914" v="5" actId="47"/>
        <pc:sldMkLst>
          <pc:docMk/>
          <pc:sldMk cId="4156042180" sldId="362"/>
        </pc:sldMkLst>
      </pc:sldChg>
      <pc:sldChg chg="del">
        <pc:chgData name="Gatto, Tracy     (ASD-W)" userId="ba614077-d2f7-4d98-a255-3c012c27ca6b" providerId="ADAL" clId="{826CE0F9-624A-4F70-9FDF-0E71ECBE1150}" dt="2024-04-09T19:58:54.708" v="2" actId="47"/>
        <pc:sldMkLst>
          <pc:docMk/>
          <pc:sldMk cId="2609222462" sldId="365"/>
        </pc:sldMkLst>
      </pc:sldChg>
      <pc:sldChg chg="del">
        <pc:chgData name="Gatto, Tracy     (ASD-W)" userId="ba614077-d2f7-4d98-a255-3c012c27ca6b" providerId="ADAL" clId="{826CE0F9-624A-4F70-9FDF-0E71ECBE1150}" dt="2024-04-09T19:58:57.442" v="3" actId="47"/>
        <pc:sldMkLst>
          <pc:docMk/>
          <pc:sldMk cId="1506186208" sldId="366"/>
        </pc:sldMkLst>
      </pc:sldChg>
      <pc:sldChg chg="del">
        <pc:chgData name="Gatto, Tracy     (ASD-W)" userId="ba614077-d2f7-4d98-a255-3c012c27ca6b" providerId="ADAL" clId="{826CE0F9-624A-4F70-9FDF-0E71ECBE1150}" dt="2024-04-09T19:59:00.116" v="7" actId="47"/>
        <pc:sldMkLst>
          <pc:docMk/>
          <pc:sldMk cId="2582299209" sldId="370"/>
        </pc:sldMkLst>
      </pc:sldChg>
      <pc:sldChg chg="del">
        <pc:chgData name="Gatto, Tracy     (ASD-W)" userId="ba614077-d2f7-4d98-a255-3c012c27ca6b" providerId="ADAL" clId="{826CE0F9-624A-4F70-9FDF-0E71ECBE1150}" dt="2024-04-09T19:58:44.949" v="0" actId="2696"/>
        <pc:sldMkLst>
          <pc:docMk/>
          <pc:sldMk cId="672146175" sldId="384"/>
        </pc:sldMkLst>
      </pc:sldChg>
      <pc:sldChg chg="del">
        <pc:chgData name="Gatto, Tracy     (ASD-W)" userId="ba614077-d2f7-4d98-a255-3c012c27ca6b" providerId="ADAL" clId="{826CE0F9-624A-4F70-9FDF-0E71ECBE1150}" dt="2024-04-09T19:58:59.500" v="6" actId="47"/>
        <pc:sldMkLst>
          <pc:docMk/>
          <pc:sldMk cId="2925280917" sldId="387"/>
        </pc:sldMkLst>
      </pc:sldChg>
      <pc:sldChg chg="del">
        <pc:chgData name="Gatto, Tracy     (ASD-W)" userId="ba614077-d2f7-4d98-a255-3c012c27ca6b" providerId="ADAL" clId="{826CE0F9-624A-4F70-9FDF-0E71ECBE1150}" dt="2024-04-09T19:59:03.685" v="15" actId="47"/>
        <pc:sldMkLst>
          <pc:docMk/>
          <pc:sldMk cId="951021998" sldId="388"/>
        </pc:sldMkLst>
      </pc:sldChg>
      <pc:sldChg chg="del">
        <pc:chgData name="Gatto, Tracy     (ASD-W)" userId="ba614077-d2f7-4d98-a255-3c012c27ca6b" providerId="ADAL" clId="{826CE0F9-624A-4F70-9FDF-0E71ECBE1150}" dt="2024-04-09T19:59:02.600" v="12" actId="47"/>
        <pc:sldMkLst>
          <pc:docMk/>
          <pc:sldMk cId="1493623437" sldId="389"/>
        </pc:sldMkLst>
      </pc:sldChg>
      <pc:sldChg chg="del">
        <pc:chgData name="Gatto, Tracy     (ASD-W)" userId="ba614077-d2f7-4d98-a255-3c012c27ca6b" providerId="ADAL" clId="{826CE0F9-624A-4F70-9FDF-0E71ECBE1150}" dt="2024-04-09T19:59:03.021" v="13" actId="47"/>
        <pc:sldMkLst>
          <pc:docMk/>
          <pc:sldMk cId="0" sldId="394"/>
        </pc:sldMkLst>
      </pc:sldChg>
      <pc:sldChg chg="del">
        <pc:chgData name="Gatto, Tracy     (ASD-W)" userId="ba614077-d2f7-4d98-a255-3c012c27ca6b" providerId="ADAL" clId="{826CE0F9-624A-4F70-9FDF-0E71ECBE1150}" dt="2024-04-09T19:59:03.347" v="14" actId="47"/>
        <pc:sldMkLst>
          <pc:docMk/>
          <pc:sldMk cId="1011926885" sldId="395"/>
        </pc:sldMkLst>
      </pc:sldChg>
      <pc:sldChg chg="del">
        <pc:chgData name="Gatto, Tracy     (ASD-W)" userId="ba614077-d2f7-4d98-a255-3c012c27ca6b" providerId="ADAL" clId="{826CE0F9-624A-4F70-9FDF-0E71ECBE1150}" dt="2024-04-09T19:59:05.471" v="19" actId="47"/>
        <pc:sldMkLst>
          <pc:docMk/>
          <pc:sldMk cId="0" sldId="396"/>
        </pc:sldMkLst>
      </pc:sldChg>
      <pc:sldChg chg="del">
        <pc:chgData name="Gatto, Tracy     (ASD-W)" userId="ba614077-d2f7-4d98-a255-3c012c27ca6b" providerId="ADAL" clId="{826CE0F9-624A-4F70-9FDF-0E71ECBE1150}" dt="2024-04-09T19:59:06.004" v="20" actId="47"/>
        <pc:sldMkLst>
          <pc:docMk/>
          <pc:sldMk cId="1731423492" sldId="397"/>
        </pc:sldMkLst>
      </pc:sldChg>
      <pc:sldChg chg="del">
        <pc:chgData name="Gatto, Tracy     (ASD-W)" userId="ba614077-d2f7-4d98-a255-3c012c27ca6b" providerId="ADAL" clId="{826CE0F9-624A-4F70-9FDF-0E71ECBE1150}" dt="2024-04-09T19:59:01.967" v="11" actId="47"/>
        <pc:sldMkLst>
          <pc:docMk/>
          <pc:sldMk cId="2247026806" sldId="398"/>
        </pc:sldMkLst>
      </pc:sldChg>
      <pc:sldChg chg="del">
        <pc:chgData name="Gatto, Tracy     (ASD-W)" userId="ba614077-d2f7-4d98-a255-3c012c27ca6b" providerId="ADAL" clId="{826CE0F9-624A-4F70-9FDF-0E71ECBE1150}" dt="2024-04-09T19:58:58.303" v="4" actId="47"/>
        <pc:sldMkLst>
          <pc:docMk/>
          <pc:sldMk cId="1144388154" sldId="400"/>
        </pc:sldMkLst>
      </pc:sldChg>
      <pc:sldChg chg="del">
        <pc:chgData name="Gatto, Tracy     (ASD-W)" userId="ba614077-d2f7-4d98-a255-3c012c27ca6b" providerId="ADAL" clId="{826CE0F9-624A-4F70-9FDF-0E71ECBE1150}" dt="2024-04-09T19:59:04.070" v="16" actId="47"/>
        <pc:sldMkLst>
          <pc:docMk/>
          <pc:sldMk cId="3060179408" sldId="402"/>
        </pc:sldMkLst>
      </pc:sldChg>
    </pc:docChg>
  </pc:docChgLst>
  <pc:docChgLst>
    <pc:chgData name="Gatto, Tracy     (ASD-W)" userId="ba614077-d2f7-4d98-a255-3c012c27ca6b" providerId="ADAL" clId="{F40C79A9-1A59-4B2B-8D63-291B57260A58}"/>
    <pc:docChg chg="undo custSel addSld delSld modSld modSection">
      <pc:chgData name="Gatto, Tracy     (ASD-W)" userId="ba614077-d2f7-4d98-a255-3c012c27ca6b" providerId="ADAL" clId="{F40C79A9-1A59-4B2B-8D63-291B57260A58}" dt="2025-03-10T14:56:04.702" v="225"/>
      <pc:docMkLst>
        <pc:docMk/>
      </pc:docMkLst>
      <pc:sldChg chg="modSp mod modTransition">
        <pc:chgData name="Gatto, Tracy     (ASD-W)" userId="ba614077-d2f7-4d98-a255-3c012c27ca6b" providerId="ADAL" clId="{F40C79A9-1A59-4B2B-8D63-291B57260A58}" dt="2025-03-10T14:56:04.702" v="225"/>
        <pc:sldMkLst>
          <pc:docMk/>
          <pc:sldMk cId="1817601141" sldId="256"/>
        </pc:sldMkLst>
        <pc:spChg chg="mod">
          <ac:chgData name="Gatto, Tracy     (ASD-W)" userId="ba614077-d2f7-4d98-a255-3c012c27ca6b" providerId="ADAL" clId="{F40C79A9-1A59-4B2B-8D63-291B57260A58}" dt="2025-02-19T00:24:30.473" v="20" actId="6549"/>
          <ac:spMkLst>
            <pc:docMk/>
            <pc:sldMk cId="1817601141" sldId="256"/>
            <ac:spMk id="3" creationId="{84438352-A8A4-9694-D93B-77BC21F23D8B}"/>
          </ac:spMkLst>
        </pc:spChg>
      </pc:sldChg>
      <pc:sldChg chg="addSp delSp modSp del mod setBg">
        <pc:chgData name="Gatto, Tracy     (ASD-W)" userId="ba614077-d2f7-4d98-a255-3c012c27ca6b" providerId="ADAL" clId="{F40C79A9-1A59-4B2B-8D63-291B57260A58}" dt="2025-02-19T00:39:57.271" v="123" actId="47"/>
        <pc:sldMkLst>
          <pc:docMk/>
          <pc:sldMk cId="0" sldId="259"/>
        </pc:sldMkLst>
      </pc:sldChg>
      <pc:sldChg chg="modSp 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0" sldId="292"/>
        </pc:sldMkLst>
        <pc:graphicFrameChg chg="mod">
          <ac:chgData name="Gatto, Tracy     (ASD-W)" userId="ba614077-d2f7-4d98-a255-3c012c27ca6b" providerId="ADAL" clId="{F40C79A9-1A59-4B2B-8D63-291B57260A58}" dt="2025-02-19T00:49:26.030" v="151"/>
          <ac:graphicFrameMkLst>
            <pc:docMk/>
            <pc:sldMk cId="0" sldId="292"/>
            <ac:graphicFrameMk id="24582" creationId="{609E943B-CE41-4FFC-8C36-33FABFEB1490}"/>
          </ac:graphicFrameMkLst>
        </pc:graphicFrameChg>
      </pc:sldChg>
      <pc:sldChg chg="addSp delSp mod modTransition">
        <pc:chgData name="Gatto, Tracy     (ASD-W)" userId="ba614077-d2f7-4d98-a255-3c012c27ca6b" providerId="ADAL" clId="{F40C79A9-1A59-4B2B-8D63-291B57260A58}" dt="2025-03-10T14:56:04.702" v="225"/>
        <pc:sldMkLst>
          <pc:docMk/>
          <pc:sldMk cId="4046762889" sldId="318"/>
        </pc:sldMkLst>
        <pc:spChg chg="add del">
          <ac:chgData name="Gatto, Tracy     (ASD-W)" userId="ba614077-d2f7-4d98-a255-3c012c27ca6b" providerId="ADAL" clId="{F40C79A9-1A59-4B2B-8D63-291B57260A58}" dt="2025-02-19T00:29:51.451" v="29" actId="26606"/>
          <ac:spMkLst>
            <pc:docMk/>
            <pc:sldMk cId="4046762889" sldId="318"/>
            <ac:spMk id="63" creationId="{00000000-0000-0000-0000-000000000000}"/>
          </ac:spMkLst>
        </pc:spChg>
      </pc:sldChg>
      <pc:sldChg chg="modSp mod modTransition delDesignElem">
        <pc:chgData name="Gatto, Tracy     (ASD-W)" userId="ba614077-d2f7-4d98-a255-3c012c27ca6b" providerId="ADAL" clId="{F40C79A9-1A59-4B2B-8D63-291B57260A58}" dt="2025-03-10T14:50:16.899" v="224"/>
        <pc:sldMkLst>
          <pc:docMk/>
          <pc:sldMk cId="0" sldId="323"/>
        </pc:sldMkLst>
        <pc:spChg chg="mod">
          <ac:chgData name="Gatto, Tracy     (ASD-W)" userId="ba614077-d2f7-4d98-a255-3c012c27ca6b" providerId="ADAL" clId="{F40C79A9-1A59-4B2B-8D63-291B57260A58}" dt="2025-02-19T00:35:57.633" v="104" actId="14100"/>
          <ac:spMkLst>
            <pc:docMk/>
            <pc:sldMk cId="0" sldId="323"/>
            <ac:spMk id="7171" creationId="{00000000-0000-0000-0000-000000000000}"/>
          </ac:spMkLst>
        </pc:spChg>
        <pc:graphicFrameChg chg="mod">
          <ac:chgData name="Gatto, Tracy     (ASD-W)" userId="ba614077-d2f7-4d98-a255-3c012c27ca6b" providerId="ADAL" clId="{F40C79A9-1A59-4B2B-8D63-291B57260A58}" dt="2025-02-19T00:35:19.063" v="85" actId="1076"/>
          <ac:graphicFrameMkLst>
            <pc:docMk/>
            <pc:sldMk cId="0" sldId="323"/>
            <ac:graphicFrameMk id="2" creationId="{C2B98F4E-294B-2E61-022B-0E3FA85B2A16}"/>
          </ac:graphicFrameMkLst>
        </pc:graphicFrameChg>
      </pc:sldChg>
      <pc:sldChg chg="del">
        <pc:chgData name="Gatto, Tracy     (ASD-W)" userId="ba614077-d2f7-4d98-a255-3c012c27ca6b" providerId="ADAL" clId="{F40C79A9-1A59-4B2B-8D63-291B57260A58}" dt="2025-02-19T00:42:25.816" v="125" actId="47"/>
        <pc:sldMkLst>
          <pc:docMk/>
          <pc:sldMk cId="0" sldId="351"/>
        </pc:sldMkLst>
      </pc:sldChg>
      <pc:sldChg chg="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1209197868" sldId="367"/>
        </pc:sldMkLst>
      </pc:sldChg>
      <pc:sldChg chg="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227138053" sldId="372"/>
        </pc:sldMkLst>
      </pc:sldChg>
      <pc:sldChg chg="modSp 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2604596282" sldId="376"/>
        </pc:sldMkLst>
        <pc:graphicFrameChg chg="mod">
          <ac:chgData name="Gatto, Tracy     (ASD-W)" userId="ba614077-d2f7-4d98-a255-3c012c27ca6b" providerId="ADAL" clId="{F40C79A9-1A59-4B2B-8D63-291B57260A58}" dt="2025-02-19T00:51:27.362" v="223" actId="20577"/>
          <ac:graphicFrameMkLst>
            <pc:docMk/>
            <pc:sldMk cId="2604596282" sldId="376"/>
            <ac:graphicFrameMk id="15" creationId="{4BA11B42-21F8-0E21-E89A-1F5DA9662307}"/>
          </ac:graphicFrameMkLst>
        </pc:graphicFrameChg>
      </pc:sldChg>
      <pc:sldChg chg="del">
        <pc:chgData name="Gatto, Tracy     (ASD-W)" userId="ba614077-d2f7-4d98-a255-3c012c27ca6b" providerId="ADAL" clId="{F40C79A9-1A59-4B2B-8D63-291B57260A58}" dt="2025-02-19T00:36:23.517" v="105" actId="47"/>
        <pc:sldMkLst>
          <pc:docMk/>
          <pc:sldMk cId="4042284280" sldId="379"/>
        </pc:sldMkLst>
      </pc:sldChg>
      <pc:sldChg chg="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3465902814" sldId="380"/>
        </pc:sldMkLst>
      </pc:sldChg>
      <pc:sldChg chg="del delDesignElem">
        <pc:chgData name="Gatto, Tracy     (ASD-W)" userId="ba614077-d2f7-4d98-a255-3c012c27ca6b" providerId="ADAL" clId="{F40C79A9-1A59-4B2B-8D63-291B57260A58}" dt="2025-02-19T00:37:00.019" v="108" actId="47"/>
        <pc:sldMkLst>
          <pc:docMk/>
          <pc:sldMk cId="1344871787" sldId="381"/>
        </pc:sldMkLst>
      </pc:sldChg>
      <pc:sldChg chg="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2029592179" sldId="382"/>
        </pc:sldMkLst>
      </pc:sldChg>
      <pc:sldChg chg="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2716535672" sldId="383"/>
        </pc:sldMkLst>
      </pc:sldChg>
      <pc:sldChg chg="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680954141" sldId="399"/>
        </pc:sldMkLst>
      </pc:sldChg>
      <pc:sldChg chg="del">
        <pc:chgData name="Gatto, Tracy     (ASD-W)" userId="ba614077-d2f7-4d98-a255-3c012c27ca6b" providerId="ADAL" clId="{F40C79A9-1A59-4B2B-8D63-291B57260A58}" dt="2025-02-19T00:42:39.392" v="126" actId="47"/>
        <pc:sldMkLst>
          <pc:docMk/>
          <pc:sldMk cId="2391793798" sldId="401"/>
        </pc:sldMkLst>
      </pc:sldChg>
      <pc:sldChg chg="addSp delSp modSp add del mod">
        <pc:chgData name="Gatto, Tracy     (ASD-W)" userId="ba614077-d2f7-4d98-a255-3c012c27ca6b" providerId="ADAL" clId="{F40C79A9-1A59-4B2B-8D63-291B57260A58}" dt="2025-02-19T00:40:58.339" v="124" actId="47"/>
        <pc:sldMkLst>
          <pc:docMk/>
          <pc:sldMk cId="1408607096" sldId="402"/>
        </pc:sldMkLst>
      </pc:sldChg>
      <pc:sldChg chg="addSp delSp modSp add mod modTransition setClrOvrMap">
        <pc:chgData name="Gatto, Tracy     (ASD-W)" userId="ba614077-d2f7-4d98-a255-3c012c27ca6b" providerId="ADAL" clId="{F40C79A9-1A59-4B2B-8D63-291B57260A58}" dt="2025-03-10T14:50:16.899" v="224"/>
        <pc:sldMkLst>
          <pc:docMk/>
          <pc:sldMk cId="1971623068" sldId="403"/>
        </pc:sldMkLst>
        <pc:spChg chg="mod">
          <ac:chgData name="Gatto, Tracy     (ASD-W)" userId="ba614077-d2f7-4d98-a255-3c012c27ca6b" providerId="ADAL" clId="{F40C79A9-1A59-4B2B-8D63-291B57260A58}" dt="2025-02-19T00:38:49.581" v="122" actId="26606"/>
          <ac:spMkLst>
            <pc:docMk/>
            <pc:sldMk cId="1971623068" sldId="403"/>
            <ac:spMk id="2" creationId="{97BD601E-EF17-897D-E665-2EBE1196A5C0}"/>
          </ac:spMkLst>
        </pc:spChg>
        <pc:spChg chg="add">
          <ac:chgData name="Gatto, Tracy     (ASD-W)" userId="ba614077-d2f7-4d98-a255-3c012c27ca6b" providerId="ADAL" clId="{F40C79A9-1A59-4B2B-8D63-291B57260A58}" dt="2025-02-19T00:45:13.924" v="127" actId="26606"/>
          <ac:spMkLst>
            <pc:docMk/>
            <pc:sldMk cId="1971623068" sldId="403"/>
            <ac:spMk id="106" creationId="{45B71F80-1F92-4074-84D9-16A062B215B3}"/>
          </ac:spMkLst>
        </pc:spChg>
        <pc:spChg chg="add">
          <ac:chgData name="Gatto, Tracy     (ASD-W)" userId="ba614077-d2f7-4d98-a255-3c012c27ca6b" providerId="ADAL" clId="{F40C79A9-1A59-4B2B-8D63-291B57260A58}" dt="2025-02-19T00:45:13.924" v="127" actId="26606"/>
          <ac:spMkLst>
            <pc:docMk/>
            <pc:sldMk cId="1971623068" sldId="403"/>
            <ac:spMk id="108" creationId="{7209C9DA-6E0D-46D9-8275-C52222D8CCAC}"/>
          </ac:spMkLst>
        </pc:spChg>
        <pc:spChg chg="add">
          <ac:chgData name="Gatto, Tracy     (ASD-W)" userId="ba614077-d2f7-4d98-a255-3c012c27ca6b" providerId="ADAL" clId="{F40C79A9-1A59-4B2B-8D63-291B57260A58}" dt="2025-02-19T00:45:13.924" v="127" actId="26606"/>
          <ac:spMkLst>
            <pc:docMk/>
            <pc:sldMk cId="1971623068" sldId="403"/>
            <ac:spMk id="110" creationId="{3EB57A4D-E0D0-46DA-B339-F24CA46FA70B}"/>
          </ac:spMkLst>
        </pc:spChg>
        <pc:graphicFrameChg chg="mod modGraphic">
          <ac:chgData name="Gatto, Tracy     (ASD-W)" userId="ba614077-d2f7-4d98-a255-3c012c27ca6b" providerId="ADAL" clId="{F40C79A9-1A59-4B2B-8D63-291B57260A58}" dt="2025-02-19T00:45:13.924" v="127" actId="26606"/>
          <ac:graphicFrameMkLst>
            <pc:docMk/>
            <pc:sldMk cId="1971623068" sldId="403"/>
            <ac:graphicFrameMk id="92" creationId="{71D2CA51-F83C-FDD7-9FAC-000F2AF75C54}"/>
          </ac:graphicFrameMkLst>
        </pc:graphicFrameChg>
      </pc:sldChg>
      <pc:sldChg chg="addSp delSp modSp mod modTransition">
        <pc:chgData name="Gatto, Tracy     (ASD-W)" userId="ba614077-d2f7-4d98-a255-3c012c27ca6b" providerId="ADAL" clId="{F40C79A9-1A59-4B2B-8D63-291B57260A58}" dt="2025-03-10T14:50:16.899" v="224"/>
        <pc:sldMkLst>
          <pc:docMk/>
          <pc:sldMk cId="0" sldId="404"/>
        </pc:sldMkLst>
        <pc:spChg chg="mod">
          <ac:chgData name="Gatto, Tracy     (ASD-W)" userId="ba614077-d2f7-4d98-a255-3c012c27ca6b" providerId="ADAL" clId="{F40C79A9-1A59-4B2B-8D63-291B57260A58}" dt="2025-02-19T00:46:06.958" v="128" actId="26606"/>
          <ac:spMkLst>
            <pc:docMk/>
            <pc:sldMk cId="0" sldId="404"/>
            <ac:spMk id="26626" creationId="{00000000-0000-0000-0000-000000000000}"/>
          </ac:spMkLst>
        </pc:spChg>
        <pc:spChg chg="mod">
          <ac:chgData name="Gatto, Tracy     (ASD-W)" userId="ba614077-d2f7-4d98-a255-3c012c27ca6b" providerId="ADAL" clId="{F40C79A9-1A59-4B2B-8D63-291B57260A58}" dt="2025-02-19T00:46:06.958" v="128" actId="26606"/>
          <ac:spMkLst>
            <pc:docMk/>
            <pc:sldMk cId="0" sldId="404"/>
            <ac:spMk id="26627" creationId="{00000000-0000-0000-0000-000000000000}"/>
          </ac:spMkLst>
        </pc:spChg>
        <pc:spChg chg="add">
          <ac:chgData name="Gatto, Tracy     (ASD-W)" userId="ba614077-d2f7-4d98-a255-3c012c27ca6b" providerId="ADAL" clId="{F40C79A9-1A59-4B2B-8D63-291B57260A58}" dt="2025-02-19T00:46:06.958" v="128" actId="26606"/>
          <ac:spMkLst>
            <pc:docMk/>
            <pc:sldMk cId="0" sldId="404"/>
            <ac:spMk id="26766" creationId="{45B71F80-1F92-4074-84D9-16A062B215B3}"/>
          </ac:spMkLst>
        </pc:spChg>
        <pc:spChg chg="add">
          <ac:chgData name="Gatto, Tracy     (ASD-W)" userId="ba614077-d2f7-4d98-a255-3c012c27ca6b" providerId="ADAL" clId="{F40C79A9-1A59-4B2B-8D63-291B57260A58}" dt="2025-02-19T00:46:06.958" v="128" actId="26606"/>
          <ac:spMkLst>
            <pc:docMk/>
            <pc:sldMk cId="0" sldId="404"/>
            <ac:spMk id="26768" creationId="{7209C9DA-6E0D-46D9-8275-C52222D8CCAC}"/>
          </ac:spMkLst>
        </pc:spChg>
        <pc:spChg chg="add">
          <ac:chgData name="Gatto, Tracy     (ASD-W)" userId="ba614077-d2f7-4d98-a255-3c012c27ca6b" providerId="ADAL" clId="{F40C79A9-1A59-4B2B-8D63-291B57260A58}" dt="2025-02-19T00:46:06.958" v="128" actId="26606"/>
          <ac:spMkLst>
            <pc:docMk/>
            <pc:sldMk cId="0" sldId="404"/>
            <ac:spMk id="26770" creationId="{3EB57A4D-E0D0-46DA-B339-F24CA46FA70B}"/>
          </ac:spMkLst>
        </pc:spChg>
        <pc:graphicFrameChg chg="mod modGraphic">
          <ac:chgData name="Gatto, Tracy     (ASD-W)" userId="ba614077-d2f7-4d98-a255-3c012c27ca6b" providerId="ADAL" clId="{F40C79A9-1A59-4B2B-8D63-291B57260A58}" dt="2025-02-19T00:46:06.958" v="128" actId="26606"/>
          <ac:graphicFrameMkLst>
            <pc:docMk/>
            <pc:sldMk cId="0" sldId="404"/>
            <ac:graphicFrameMk id="26725" creationId="{10960A16-6DC8-2C34-1493-08A25AB9113A}"/>
          </ac:graphicFrameMkLst>
        </pc:graphicFrameChg>
      </pc:sldChg>
      <pc:sldChg chg="modSp del">
        <pc:chgData name="Gatto, Tracy     (ASD-W)" userId="ba614077-d2f7-4d98-a255-3c012c27ca6b" providerId="ADAL" clId="{F40C79A9-1A59-4B2B-8D63-291B57260A58}" dt="2025-02-19T00:49:32.288" v="152" actId="47"/>
        <pc:sldMkLst>
          <pc:docMk/>
          <pc:sldMk cId="0" sldId="4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129C9-D293-43B5-8294-1BC93C8AB0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91636-FA42-4CEA-8C22-28027D164338}">
      <dgm:prSet/>
      <dgm:spPr/>
      <dgm:t>
        <a:bodyPr/>
        <a:lstStyle/>
        <a:p>
          <a:r>
            <a:rPr lang="en-US" b="0" i="0"/>
            <a:t>Core clusters:​</a:t>
          </a:r>
          <a:endParaRPr lang="en-US"/>
        </a:p>
      </dgm:t>
    </dgm:pt>
    <dgm:pt modelId="{75E4BC85-CB34-45BE-9F80-9B972BD9CE43}" type="parTrans" cxnId="{39A66EB3-A4AB-4A36-9925-C0C0F277DF58}">
      <dgm:prSet/>
      <dgm:spPr/>
      <dgm:t>
        <a:bodyPr/>
        <a:lstStyle/>
        <a:p>
          <a:endParaRPr lang="en-US"/>
        </a:p>
      </dgm:t>
    </dgm:pt>
    <dgm:pt modelId="{5530A8D2-72E0-4909-B8FE-F8F6726D6D37}" type="sibTrans" cxnId="{39A66EB3-A4AB-4A36-9925-C0C0F277DF58}">
      <dgm:prSet/>
      <dgm:spPr/>
      <dgm:t>
        <a:bodyPr/>
        <a:lstStyle/>
        <a:p>
          <a:endParaRPr lang="en-US"/>
        </a:p>
      </dgm:t>
    </dgm:pt>
    <dgm:pt modelId="{9761307E-5F1D-4DD5-9DED-D40D4DAAF577}">
      <dgm:prSet/>
      <dgm:spPr/>
      <dgm:t>
        <a:bodyPr/>
        <a:lstStyle/>
        <a:p>
          <a:r>
            <a:rPr lang="en-US" b="0" i="0" dirty="0"/>
            <a:t>Language Arts &amp; Languages</a:t>
          </a:r>
          <a:r>
            <a:rPr lang="en-US" dirty="0"/>
            <a:t> </a:t>
          </a:r>
          <a:r>
            <a:rPr lang="en-US" b="0" i="0" dirty="0"/>
            <a:t> </a:t>
          </a:r>
        </a:p>
        <a:p>
          <a:r>
            <a:rPr lang="en-US" b="0" i="0" dirty="0"/>
            <a:t>24 CH	</a:t>
          </a:r>
          <a:br>
            <a:rPr lang="en-US" b="0" i="0" dirty="0"/>
          </a:br>
          <a:r>
            <a:rPr lang="en-US" b="0" i="0" dirty="0"/>
            <a:t>		</a:t>
          </a:r>
          <a:endParaRPr lang="en-US" dirty="0"/>
        </a:p>
      </dgm:t>
    </dgm:pt>
    <dgm:pt modelId="{6F76093E-B91D-413C-ABE0-B3BBE01E73F2}" type="parTrans" cxnId="{715D970D-4A81-4507-9DD5-312A18A36C75}">
      <dgm:prSet/>
      <dgm:spPr/>
      <dgm:t>
        <a:bodyPr/>
        <a:lstStyle/>
        <a:p>
          <a:endParaRPr lang="en-US"/>
        </a:p>
      </dgm:t>
    </dgm:pt>
    <dgm:pt modelId="{9B6A90CB-869E-4B1E-B395-970E7021B26C}" type="sibTrans" cxnId="{715D970D-4A81-4507-9DD5-312A18A36C75}">
      <dgm:prSet/>
      <dgm:spPr/>
      <dgm:t>
        <a:bodyPr/>
        <a:lstStyle/>
        <a:p>
          <a:endParaRPr lang="en-US"/>
        </a:p>
      </dgm:t>
    </dgm:pt>
    <dgm:pt modelId="{CD96B41E-79A4-45DD-8BD3-94E69F711D70}">
      <dgm:prSet/>
      <dgm:spPr/>
      <dgm:t>
        <a:bodyPr/>
        <a:lstStyle/>
        <a:p>
          <a:r>
            <a:rPr lang="en-US" dirty="0"/>
            <a:t>Humanities</a:t>
          </a:r>
        </a:p>
        <a:p>
          <a:r>
            <a:rPr lang="en-US" dirty="0"/>
            <a:t>8 CH</a:t>
          </a:r>
        </a:p>
      </dgm:t>
    </dgm:pt>
    <dgm:pt modelId="{CF25CF34-9789-4717-A2F0-F449083CF065}" type="parTrans" cxnId="{8FB1234D-AAA6-4261-A61A-6229BF4FF62B}">
      <dgm:prSet/>
      <dgm:spPr/>
      <dgm:t>
        <a:bodyPr/>
        <a:lstStyle/>
        <a:p>
          <a:endParaRPr lang="en-US"/>
        </a:p>
      </dgm:t>
    </dgm:pt>
    <dgm:pt modelId="{1D69CE8B-26C0-4059-B586-014EAB02FC21}" type="sibTrans" cxnId="{8FB1234D-AAA6-4261-A61A-6229BF4FF62B}">
      <dgm:prSet/>
      <dgm:spPr/>
      <dgm:t>
        <a:bodyPr/>
        <a:lstStyle/>
        <a:p>
          <a:endParaRPr lang="en-US"/>
        </a:p>
      </dgm:t>
    </dgm:pt>
    <dgm:pt modelId="{EA123596-549C-4246-93A7-6B3ECDF66E67}">
      <dgm:prSet/>
      <dgm:spPr/>
      <dgm:t>
        <a:bodyPr/>
        <a:lstStyle/>
        <a:p>
          <a:r>
            <a:rPr lang="en-US" b="0" i="0" dirty="0"/>
            <a:t>Mathematics</a:t>
          </a:r>
        </a:p>
        <a:p>
          <a:r>
            <a:rPr lang="en-US" b="0" i="0" dirty="0"/>
            <a:t>12 CH</a:t>
          </a:r>
          <a:endParaRPr lang="en-US" dirty="0"/>
        </a:p>
      </dgm:t>
    </dgm:pt>
    <dgm:pt modelId="{E88CABD7-8691-46F1-9E1D-D876B535903B}" type="parTrans" cxnId="{EE69E43A-3FB1-4A0C-BCB0-B6F3E4769534}">
      <dgm:prSet/>
      <dgm:spPr/>
      <dgm:t>
        <a:bodyPr/>
        <a:lstStyle/>
        <a:p>
          <a:endParaRPr lang="en-US"/>
        </a:p>
      </dgm:t>
    </dgm:pt>
    <dgm:pt modelId="{03C0355F-5838-415A-B8A6-C4E88AE593EB}" type="sibTrans" cxnId="{EE69E43A-3FB1-4A0C-BCB0-B6F3E4769534}">
      <dgm:prSet/>
      <dgm:spPr/>
      <dgm:t>
        <a:bodyPr/>
        <a:lstStyle/>
        <a:p>
          <a:endParaRPr lang="en-US"/>
        </a:p>
      </dgm:t>
    </dgm:pt>
    <dgm:pt modelId="{70D372E7-4854-42A2-A209-4EE00F668E28}">
      <dgm:prSet/>
      <dgm:spPr/>
      <dgm:t>
        <a:bodyPr/>
        <a:lstStyle/>
        <a:p>
          <a:r>
            <a:rPr lang="en-US" b="0" i="0" dirty="0"/>
            <a:t>Sciences</a:t>
          </a:r>
        </a:p>
        <a:p>
          <a:r>
            <a:rPr lang="en-US" b="0" i="0" dirty="0"/>
            <a:t>8 CH</a:t>
          </a:r>
          <a:endParaRPr lang="en-US" dirty="0"/>
        </a:p>
      </dgm:t>
    </dgm:pt>
    <dgm:pt modelId="{2ECB5060-8BC2-4E95-8B5B-864B388EB273}" type="parTrans" cxnId="{43A99654-FDD9-419F-848A-47252320B671}">
      <dgm:prSet/>
      <dgm:spPr/>
      <dgm:t>
        <a:bodyPr/>
        <a:lstStyle/>
        <a:p>
          <a:endParaRPr lang="en-US"/>
        </a:p>
      </dgm:t>
    </dgm:pt>
    <dgm:pt modelId="{15CFB6E8-E834-4319-91A6-265037388ADD}" type="sibTrans" cxnId="{43A99654-FDD9-419F-848A-47252320B671}">
      <dgm:prSet/>
      <dgm:spPr/>
      <dgm:t>
        <a:bodyPr/>
        <a:lstStyle/>
        <a:p>
          <a:endParaRPr lang="en-US"/>
        </a:p>
      </dgm:t>
    </dgm:pt>
    <dgm:pt modelId="{95798052-BF1C-4758-BAF5-1ABEC7025CAA}">
      <dgm:prSet/>
      <dgm:spPr/>
      <dgm:t>
        <a:bodyPr/>
        <a:lstStyle/>
        <a:p>
          <a:r>
            <a:rPr lang="en-US" b="0" i="0" dirty="0"/>
            <a:t>Personalized Well Being</a:t>
          </a:r>
        </a:p>
        <a:p>
          <a:r>
            <a:rPr lang="en-US" b="0" i="0" dirty="0"/>
            <a:t>20 CH</a:t>
          </a:r>
          <a:endParaRPr lang="en-US" dirty="0"/>
        </a:p>
      </dgm:t>
    </dgm:pt>
    <dgm:pt modelId="{362110B9-B249-4C89-86B5-005619284957}" type="parTrans" cxnId="{5A53C2D4-73AB-4F76-9DEF-B6D6A7BBBB62}">
      <dgm:prSet/>
      <dgm:spPr/>
      <dgm:t>
        <a:bodyPr/>
        <a:lstStyle/>
        <a:p>
          <a:endParaRPr lang="en-US"/>
        </a:p>
      </dgm:t>
    </dgm:pt>
    <dgm:pt modelId="{F2ECA4F1-B6C1-4677-A63F-80A28BA57DEB}" type="sibTrans" cxnId="{5A53C2D4-73AB-4F76-9DEF-B6D6A7BBBB62}">
      <dgm:prSet/>
      <dgm:spPr/>
      <dgm:t>
        <a:bodyPr/>
        <a:lstStyle/>
        <a:p>
          <a:endParaRPr lang="en-US"/>
        </a:p>
      </dgm:t>
    </dgm:pt>
    <dgm:pt modelId="{BCE69A50-E2FF-400D-BDF5-35DFEC047D44}" type="pres">
      <dgm:prSet presAssocID="{633129C9-D293-43B5-8294-1BC93C8AB0C0}" presName="diagram" presStyleCnt="0">
        <dgm:presLayoutVars>
          <dgm:dir/>
          <dgm:resizeHandles val="exact"/>
        </dgm:presLayoutVars>
      </dgm:prSet>
      <dgm:spPr/>
    </dgm:pt>
    <dgm:pt modelId="{D0279341-9274-4DCD-9587-009ECBD7166E}" type="pres">
      <dgm:prSet presAssocID="{E2691636-FA42-4CEA-8C22-28027D164338}" presName="node" presStyleLbl="node1" presStyleIdx="0" presStyleCnt="6">
        <dgm:presLayoutVars>
          <dgm:bulletEnabled val="1"/>
        </dgm:presLayoutVars>
      </dgm:prSet>
      <dgm:spPr/>
    </dgm:pt>
    <dgm:pt modelId="{707E9E17-5F38-4720-A2BD-477D4DDF584F}" type="pres">
      <dgm:prSet presAssocID="{5530A8D2-72E0-4909-B8FE-F8F6726D6D37}" presName="sibTrans" presStyleCnt="0"/>
      <dgm:spPr/>
    </dgm:pt>
    <dgm:pt modelId="{14A469F0-249A-4419-840A-5A03B95B3B23}" type="pres">
      <dgm:prSet presAssocID="{9761307E-5F1D-4DD5-9DED-D40D4DAAF577}" presName="node" presStyleLbl="node1" presStyleIdx="1" presStyleCnt="6">
        <dgm:presLayoutVars>
          <dgm:bulletEnabled val="1"/>
        </dgm:presLayoutVars>
      </dgm:prSet>
      <dgm:spPr/>
    </dgm:pt>
    <dgm:pt modelId="{9023A82F-5216-4881-AF62-A26B81C917FA}" type="pres">
      <dgm:prSet presAssocID="{9B6A90CB-869E-4B1E-B395-970E7021B26C}" presName="sibTrans" presStyleCnt="0"/>
      <dgm:spPr/>
    </dgm:pt>
    <dgm:pt modelId="{ACFD04DD-C218-444B-837E-71D0CBAEC19B}" type="pres">
      <dgm:prSet presAssocID="{CD96B41E-79A4-45DD-8BD3-94E69F711D70}" presName="node" presStyleLbl="node1" presStyleIdx="2" presStyleCnt="6">
        <dgm:presLayoutVars>
          <dgm:bulletEnabled val="1"/>
        </dgm:presLayoutVars>
      </dgm:prSet>
      <dgm:spPr/>
    </dgm:pt>
    <dgm:pt modelId="{8DB38AE3-7EBF-4E5E-8D73-91195375EC98}" type="pres">
      <dgm:prSet presAssocID="{1D69CE8B-26C0-4059-B586-014EAB02FC21}" presName="sibTrans" presStyleCnt="0"/>
      <dgm:spPr/>
    </dgm:pt>
    <dgm:pt modelId="{ABFD2AB2-94E6-469C-A950-32F06875DF05}" type="pres">
      <dgm:prSet presAssocID="{EA123596-549C-4246-93A7-6B3ECDF66E67}" presName="node" presStyleLbl="node1" presStyleIdx="3" presStyleCnt="6">
        <dgm:presLayoutVars>
          <dgm:bulletEnabled val="1"/>
        </dgm:presLayoutVars>
      </dgm:prSet>
      <dgm:spPr/>
    </dgm:pt>
    <dgm:pt modelId="{6B3CA950-7A35-4C60-BA9E-1AE669BE6644}" type="pres">
      <dgm:prSet presAssocID="{03C0355F-5838-415A-B8A6-C4E88AE593EB}" presName="sibTrans" presStyleCnt="0"/>
      <dgm:spPr/>
    </dgm:pt>
    <dgm:pt modelId="{24368900-B6B9-4688-9B95-13E3FCD407A6}" type="pres">
      <dgm:prSet presAssocID="{70D372E7-4854-42A2-A209-4EE00F668E28}" presName="node" presStyleLbl="node1" presStyleIdx="4" presStyleCnt="6">
        <dgm:presLayoutVars>
          <dgm:bulletEnabled val="1"/>
        </dgm:presLayoutVars>
      </dgm:prSet>
      <dgm:spPr/>
    </dgm:pt>
    <dgm:pt modelId="{2B2213A0-AFA7-4249-95D3-265412C10084}" type="pres">
      <dgm:prSet presAssocID="{15CFB6E8-E834-4319-91A6-265037388ADD}" presName="sibTrans" presStyleCnt="0"/>
      <dgm:spPr/>
    </dgm:pt>
    <dgm:pt modelId="{9D392F7A-5CBA-4BD7-8202-0363CA22AA6C}" type="pres">
      <dgm:prSet presAssocID="{95798052-BF1C-4758-BAF5-1ABEC7025CAA}" presName="node" presStyleLbl="node1" presStyleIdx="5" presStyleCnt="6">
        <dgm:presLayoutVars>
          <dgm:bulletEnabled val="1"/>
        </dgm:presLayoutVars>
      </dgm:prSet>
      <dgm:spPr/>
    </dgm:pt>
  </dgm:ptLst>
  <dgm:cxnLst>
    <dgm:cxn modelId="{715D970D-4A81-4507-9DD5-312A18A36C75}" srcId="{633129C9-D293-43B5-8294-1BC93C8AB0C0}" destId="{9761307E-5F1D-4DD5-9DED-D40D4DAAF577}" srcOrd="1" destOrd="0" parTransId="{6F76093E-B91D-413C-ABE0-B3BBE01E73F2}" sibTransId="{9B6A90CB-869E-4B1E-B395-970E7021B26C}"/>
    <dgm:cxn modelId="{49C32F15-004C-4209-81F5-54197350809D}" type="presOf" srcId="{CD96B41E-79A4-45DD-8BD3-94E69F711D70}" destId="{ACFD04DD-C218-444B-837E-71D0CBAEC19B}" srcOrd="0" destOrd="0" presId="urn:microsoft.com/office/officeart/2005/8/layout/default"/>
    <dgm:cxn modelId="{FA893E17-9183-4961-9304-C56B04B444A0}" type="presOf" srcId="{E2691636-FA42-4CEA-8C22-28027D164338}" destId="{D0279341-9274-4DCD-9587-009ECBD7166E}" srcOrd="0" destOrd="0" presId="urn:microsoft.com/office/officeart/2005/8/layout/default"/>
    <dgm:cxn modelId="{2E829F21-F119-4C08-AE98-875209279CF3}" type="presOf" srcId="{9761307E-5F1D-4DD5-9DED-D40D4DAAF577}" destId="{14A469F0-249A-4419-840A-5A03B95B3B23}" srcOrd="0" destOrd="0" presId="urn:microsoft.com/office/officeart/2005/8/layout/default"/>
    <dgm:cxn modelId="{EE69E43A-3FB1-4A0C-BCB0-B6F3E4769534}" srcId="{633129C9-D293-43B5-8294-1BC93C8AB0C0}" destId="{EA123596-549C-4246-93A7-6B3ECDF66E67}" srcOrd="3" destOrd="0" parTransId="{E88CABD7-8691-46F1-9E1D-D876B535903B}" sibTransId="{03C0355F-5838-415A-B8A6-C4E88AE593EB}"/>
    <dgm:cxn modelId="{8FB1234D-AAA6-4261-A61A-6229BF4FF62B}" srcId="{633129C9-D293-43B5-8294-1BC93C8AB0C0}" destId="{CD96B41E-79A4-45DD-8BD3-94E69F711D70}" srcOrd="2" destOrd="0" parTransId="{CF25CF34-9789-4717-A2F0-F449083CF065}" sibTransId="{1D69CE8B-26C0-4059-B586-014EAB02FC21}"/>
    <dgm:cxn modelId="{B98C2272-5228-4E13-8563-D996AF353475}" type="presOf" srcId="{633129C9-D293-43B5-8294-1BC93C8AB0C0}" destId="{BCE69A50-E2FF-400D-BDF5-35DFEC047D44}" srcOrd="0" destOrd="0" presId="urn:microsoft.com/office/officeart/2005/8/layout/default"/>
    <dgm:cxn modelId="{43A99654-FDD9-419F-848A-47252320B671}" srcId="{633129C9-D293-43B5-8294-1BC93C8AB0C0}" destId="{70D372E7-4854-42A2-A209-4EE00F668E28}" srcOrd="4" destOrd="0" parTransId="{2ECB5060-8BC2-4E95-8B5B-864B388EB273}" sibTransId="{15CFB6E8-E834-4319-91A6-265037388ADD}"/>
    <dgm:cxn modelId="{8C5AE783-C8E8-47B3-94FB-4A443BA051F1}" type="presOf" srcId="{70D372E7-4854-42A2-A209-4EE00F668E28}" destId="{24368900-B6B9-4688-9B95-13E3FCD407A6}" srcOrd="0" destOrd="0" presId="urn:microsoft.com/office/officeart/2005/8/layout/default"/>
    <dgm:cxn modelId="{39A66EB3-A4AB-4A36-9925-C0C0F277DF58}" srcId="{633129C9-D293-43B5-8294-1BC93C8AB0C0}" destId="{E2691636-FA42-4CEA-8C22-28027D164338}" srcOrd="0" destOrd="0" parTransId="{75E4BC85-CB34-45BE-9F80-9B972BD9CE43}" sibTransId="{5530A8D2-72E0-4909-B8FE-F8F6726D6D37}"/>
    <dgm:cxn modelId="{B01E51D4-A013-4BCB-8DFA-DA15D26E191C}" type="presOf" srcId="{95798052-BF1C-4758-BAF5-1ABEC7025CAA}" destId="{9D392F7A-5CBA-4BD7-8202-0363CA22AA6C}" srcOrd="0" destOrd="0" presId="urn:microsoft.com/office/officeart/2005/8/layout/default"/>
    <dgm:cxn modelId="{5A53C2D4-73AB-4F76-9DEF-B6D6A7BBBB62}" srcId="{633129C9-D293-43B5-8294-1BC93C8AB0C0}" destId="{95798052-BF1C-4758-BAF5-1ABEC7025CAA}" srcOrd="5" destOrd="0" parTransId="{362110B9-B249-4C89-86B5-005619284957}" sibTransId="{F2ECA4F1-B6C1-4677-A63F-80A28BA57DEB}"/>
    <dgm:cxn modelId="{01B2F1D5-FB31-4EBB-83B3-D63025D70807}" type="presOf" srcId="{EA123596-549C-4246-93A7-6B3ECDF66E67}" destId="{ABFD2AB2-94E6-469C-A950-32F06875DF05}" srcOrd="0" destOrd="0" presId="urn:microsoft.com/office/officeart/2005/8/layout/default"/>
    <dgm:cxn modelId="{BEE7E841-E332-4761-8EA4-C907C3AC449B}" type="presParOf" srcId="{BCE69A50-E2FF-400D-BDF5-35DFEC047D44}" destId="{D0279341-9274-4DCD-9587-009ECBD7166E}" srcOrd="0" destOrd="0" presId="urn:microsoft.com/office/officeart/2005/8/layout/default"/>
    <dgm:cxn modelId="{E64E7D15-E70A-49BE-B3A4-3B46CE7EE9FB}" type="presParOf" srcId="{BCE69A50-E2FF-400D-BDF5-35DFEC047D44}" destId="{707E9E17-5F38-4720-A2BD-477D4DDF584F}" srcOrd="1" destOrd="0" presId="urn:microsoft.com/office/officeart/2005/8/layout/default"/>
    <dgm:cxn modelId="{4AC2AFDD-8E19-4AB5-B1EF-507BC2ED698C}" type="presParOf" srcId="{BCE69A50-E2FF-400D-BDF5-35DFEC047D44}" destId="{14A469F0-249A-4419-840A-5A03B95B3B23}" srcOrd="2" destOrd="0" presId="urn:microsoft.com/office/officeart/2005/8/layout/default"/>
    <dgm:cxn modelId="{54A13CD4-B453-46CF-947A-822181165691}" type="presParOf" srcId="{BCE69A50-E2FF-400D-BDF5-35DFEC047D44}" destId="{9023A82F-5216-4881-AF62-A26B81C917FA}" srcOrd="3" destOrd="0" presId="urn:microsoft.com/office/officeart/2005/8/layout/default"/>
    <dgm:cxn modelId="{1337BA5F-2571-4FC1-88B5-A0D5432B9F89}" type="presParOf" srcId="{BCE69A50-E2FF-400D-BDF5-35DFEC047D44}" destId="{ACFD04DD-C218-444B-837E-71D0CBAEC19B}" srcOrd="4" destOrd="0" presId="urn:microsoft.com/office/officeart/2005/8/layout/default"/>
    <dgm:cxn modelId="{9489CFAB-3FBF-4C65-B118-7DF37A4B6AD2}" type="presParOf" srcId="{BCE69A50-E2FF-400D-BDF5-35DFEC047D44}" destId="{8DB38AE3-7EBF-4E5E-8D73-91195375EC98}" srcOrd="5" destOrd="0" presId="urn:microsoft.com/office/officeart/2005/8/layout/default"/>
    <dgm:cxn modelId="{2B159551-4DCF-4893-90FC-C9D968D6F211}" type="presParOf" srcId="{BCE69A50-E2FF-400D-BDF5-35DFEC047D44}" destId="{ABFD2AB2-94E6-469C-A950-32F06875DF05}" srcOrd="6" destOrd="0" presId="urn:microsoft.com/office/officeart/2005/8/layout/default"/>
    <dgm:cxn modelId="{3FD63858-4FE1-4845-B962-C1606653D0E5}" type="presParOf" srcId="{BCE69A50-E2FF-400D-BDF5-35DFEC047D44}" destId="{6B3CA950-7A35-4C60-BA9E-1AE669BE6644}" srcOrd="7" destOrd="0" presId="urn:microsoft.com/office/officeart/2005/8/layout/default"/>
    <dgm:cxn modelId="{A473D8B0-186B-4C4D-81EA-902621E96A6F}" type="presParOf" srcId="{BCE69A50-E2FF-400D-BDF5-35DFEC047D44}" destId="{24368900-B6B9-4688-9B95-13E3FCD407A6}" srcOrd="8" destOrd="0" presId="urn:microsoft.com/office/officeart/2005/8/layout/default"/>
    <dgm:cxn modelId="{5692C7EE-6962-42C3-BDF5-BBC8740608AC}" type="presParOf" srcId="{BCE69A50-E2FF-400D-BDF5-35DFEC047D44}" destId="{2B2213A0-AFA7-4249-95D3-265412C10084}" srcOrd="9" destOrd="0" presId="urn:microsoft.com/office/officeart/2005/8/layout/default"/>
    <dgm:cxn modelId="{C95FDE13-2E96-45D4-AFC0-27AA37A16B6F}" type="presParOf" srcId="{BCE69A50-E2FF-400D-BDF5-35DFEC047D44}" destId="{9D392F7A-5CBA-4BD7-8202-0363CA22AA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DC2FA-F981-442D-9C57-75DF1D6953D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47D71-3BE1-4B19-87EF-459F389ABF9A}">
      <dgm:prSet/>
      <dgm:spPr/>
      <dgm:t>
        <a:bodyPr/>
        <a:lstStyle/>
        <a:p>
          <a:r>
            <a:rPr lang="en-US" dirty="0"/>
            <a:t>Choose electives carefully </a:t>
          </a:r>
        </a:p>
      </dgm:t>
    </dgm:pt>
    <dgm:pt modelId="{7D163B92-FD6F-40D7-9C68-5AFF9412D863}" type="parTrans" cxnId="{9EE31441-B0D7-4309-9998-13FE084C0C44}">
      <dgm:prSet/>
      <dgm:spPr/>
      <dgm:t>
        <a:bodyPr/>
        <a:lstStyle/>
        <a:p>
          <a:endParaRPr lang="en-US"/>
        </a:p>
      </dgm:t>
    </dgm:pt>
    <dgm:pt modelId="{6AA78ABC-EB41-491B-9336-E5A60CEBE6D0}" type="sibTrans" cxnId="{9EE31441-B0D7-4309-9998-13FE084C0C44}">
      <dgm:prSet/>
      <dgm:spPr/>
      <dgm:t>
        <a:bodyPr/>
        <a:lstStyle/>
        <a:p>
          <a:endParaRPr lang="en-US"/>
        </a:p>
      </dgm:t>
    </dgm:pt>
    <dgm:pt modelId="{0518051B-1528-442F-84C0-0E207B0DFB9F}">
      <dgm:prSet/>
      <dgm:spPr/>
      <dgm:t>
        <a:bodyPr/>
        <a:lstStyle/>
        <a:p>
          <a:r>
            <a:rPr lang="en-US" dirty="0"/>
            <a:t>Consider completing core cluster options </a:t>
          </a:r>
          <a:r>
            <a:rPr lang="en-US" dirty="0" err="1"/>
            <a:t>ie</a:t>
          </a:r>
          <a:r>
            <a:rPr lang="en-US" dirty="0"/>
            <a:t> Creative Arts or Physical Education and Wellness</a:t>
          </a:r>
        </a:p>
      </dgm:t>
    </dgm:pt>
    <dgm:pt modelId="{1AECE9DF-50E8-4D68-94CC-9CE3D97AF7E8}" type="parTrans" cxnId="{ED6C27FF-2C3D-443D-95FD-97E409B5FEBA}">
      <dgm:prSet/>
      <dgm:spPr/>
      <dgm:t>
        <a:bodyPr/>
        <a:lstStyle/>
        <a:p>
          <a:endParaRPr lang="en-US"/>
        </a:p>
      </dgm:t>
    </dgm:pt>
    <dgm:pt modelId="{05F09294-9260-4437-9782-AC3DE0020D41}" type="sibTrans" cxnId="{ED6C27FF-2C3D-443D-95FD-97E409B5FEBA}">
      <dgm:prSet/>
      <dgm:spPr/>
      <dgm:t>
        <a:bodyPr/>
        <a:lstStyle/>
        <a:p>
          <a:endParaRPr lang="en-US"/>
        </a:p>
      </dgm:t>
    </dgm:pt>
    <dgm:pt modelId="{DCD01996-81A3-4E58-9922-0BB9D670CF91}">
      <dgm:prSet/>
      <dgm:spPr/>
      <dgm:t>
        <a:bodyPr/>
        <a:lstStyle/>
        <a:p>
          <a:r>
            <a:rPr lang="en-US"/>
            <a:t>Courses chosen by students determine courses offered next year.</a:t>
          </a:r>
        </a:p>
      </dgm:t>
    </dgm:pt>
    <dgm:pt modelId="{5E367664-DD9B-4E40-9622-C584236D4750}" type="parTrans" cxnId="{11904933-4B8F-4EEF-9C2D-86BD9C04D1B2}">
      <dgm:prSet/>
      <dgm:spPr/>
      <dgm:t>
        <a:bodyPr/>
        <a:lstStyle/>
        <a:p>
          <a:endParaRPr lang="en-US"/>
        </a:p>
      </dgm:t>
    </dgm:pt>
    <dgm:pt modelId="{57EA2EBD-162C-4F2D-BBD8-1D68D1D2FB79}" type="sibTrans" cxnId="{11904933-4B8F-4EEF-9C2D-86BD9C04D1B2}">
      <dgm:prSet/>
      <dgm:spPr/>
      <dgm:t>
        <a:bodyPr/>
        <a:lstStyle/>
        <a:p>
          <a:endParaRPr lang="en-US"/>
        </a:p>
      </dgm:t>
    </dgm:pt>
    <dgm:pt modelId="{44388C94-B372-48BE-A912-7DE90CF263B5}">
      <dgm:prSet/>
      <dgm:spPr/>
      <dgm:t>
        <a:bodyPr/>
        <a:lstStyle/>
        <a:p>
          <a:r>
            <a:rPr lang="en-US"/>
            <a:t>If </a:t>
          </a:r>
          <a:r>
            <a:rPr lang="en-US" u="sng"/>
            <a:t>you choose</a:t>
          </a:r>
          <a:r>
            <a:rPr lang="en-US"/>
            <a:t> a course, you will be expected to remain in the course.</a:t>
          </a:r>
        </a:p>
      </dgm:t>
    </dgm:pt>
    <dgm:pt modelId="{53A82107-F993-4ECB-88E9-897992E784F6}" type="parTrans" cxnId="{C4B0AA42-2E83-4073-A065-A685A646C741}">
      <dgm:prSet/>
      <dgm:spPr/>
      <dgm:t>
        <a:bodyPr/>
        <a:lstStyle/>
        <a:p>
          <a:endParaRPr lang="en-US"/>
        </a:p>
      </dgm:t>
    </dgm:pt>
    <dgm:pt modelId="{AAFF641F-D17F-4351-A576-3823FC4A0AA3}" type="sibTrans" cxnId="{C4B0AA42-2E83-4073-A065-A685A646C741}">
      <dgm:prSet/>
      <dgm:spPr/>
      <dgm:t>
        <a:bodyPr/>
        <a:lstStyle/>
        <a:p>
          <a:endParaRPr lang="en-US"/>
        </a:p>
      </dgm:t>
    </dgm:pt>
    <dgm:pt modelId="{B09A3F9F-425D-4834-A854-9732F2840317}">
      <dgm:prSet/>
      <dgm:spPr/>
      <dgm:t>
        <a:bodyPr/>
        <a:lstStyle/>
        <a:p>
          <a:r>
            <a:rPr lang="en-US" dirty="0"/>
            <a:t>Some Courses you may want to take in grades 11 and 12 required prerequisites that you may want to take next year.</a:t>
          </a:r>
        </a:p>
      </dgm:t>
    </dgm:pt>
    <dgm:pt modelId="{D0278AC1-B860-4772-94BD-7F4D7D66610D}" type="parTrans" cxnId="{50202569-DE71-4D0E-A225-AE1ED03C0593}">
      <dgm:prSet/>
      <dgm:spPr/>
      <dgm:t>
        <a:bodyPr/>
        <a:lstStyle/>
        <a:p>
          <a:endParaRPr lang="en-US"/>
        </a:p>
      </dgm:t>
    </dgm:pt>
    <dgm:pt modelId="{F2FCCA83-BE48-4301-A252-20E86F4C9E2D}" type="sibTrans" cxnId="{50202569-DE71-4D0E-A225-AE1ED03C0593}">
      <dgm:prSet/>
      <dgm:spPr/>
      <dgm:t>
        <a:bodyPr/>
        <a:lstStyle/>
        <a:p>
          <a:endParaRPr lang="en-US"/>
        </a:p>
      </dgm:t>
    </dgm:pt>
    <dgm:pt modelId="{BD301726-1EA5-47A0-8620-51F00202CE5A}">
      <dgm:prSet/>
      <dgm:spPr/>
      <dgm:t>
        <a:bodyPr/>
        <a:lstStyle/>
        <a:p>
          <a:r>
            <a:rPr lang="en-US" dirty="0"/>
            <a:t>Take Courses that interest you!</a:t>
          </a:r>
        </a:p>
      </dgm:t>
    </dgm:pt>
    <dgm:pt modelId="{6BDEA4DA-DF3D-420B-A81D-6226A5B1A5A5}" type="parTrans" cxnId="{D26CC39C-DE7C-48E5-BFAB-4516A3BCCE92}">
      <dgm:prSet/>
      <dgm:spPr/>
      <dgm:t>
        <a:bodyPr/>
        <a:lstStyle/>
        <a:p>
          <a:endParaRPr lang="en-US"/>
        </a:p>
      </dgm:t>
    </dgm:pt>
    <dgm:pt modelId="{FD0DFFBE-9D7B-4B32-93E3-1C3354407334}" type="sibTrans" cxnId="{D26CC39C-DE7C-48E5-BFAB-4516A3BCCE92}">
      <dgm:prSet/>
      <dgm:spPr/>
      <dgm:t>
        <a:bodyPr/>
        <a:lstStyle/>
        <a:p>
          <a:endParaRPr lang="en-US"/>
        </a:p>
      </dgm:t>
    </dgm:pt>
    <dgm:pt modelId="{F4597CED-D611-4512-AF06-0209D3325409}" type="pres">
      <dgm:prSet presAssocID="{243DC2FA-F981-442D-9C57-75DF1D6953DD}" presName="Name0" presStyleCnt="0">
        <dgm:presLayoutVars>
          <dgm:dir/>
          <dgm:resizeHandles val="exact"/>
        </dgm:presLayoutVars>
      </dgm:prSet>
      <dgm:spPr/>
    </dgm:pt>
    <dgm:pt modelId="{7CA56E04-D7BA-43BB-B3C3-1EA40821D778}" type="pres">
      <dgm:prSet presAssocID="{BA647D71-3BE1-4B19-87EF-459F389ABF9A}" presName="node" presStyleLbl="node1" presStyleIdx="0" presStyleCnt="6">
        <dgm:presLayoutVars>
          <dgm:bulletEnabled val="1"/>
        </dgm:presLayoutVars>
      </dgm:prSet>
      <dgm:spPr/>
    </dgm:pt>
    <dgm:pt modelId="{379B69A0-6550-45F0-970F-2C63CAE3F12C}" type="pres">
      <dgm:prSet presAssocID="{6AA78ABC-EB41-491B-9336-E5A60CEBE6D0}" presName="sibTrans" presStyleLbl="sibTrans1D1" presStyleIdx="0" presStyleCnt="5"/>
      <dgm:spPr/>
    </dgm:pt>
    <dgm:pt modelId="{B02234EE-64C5-4188-9D95-1FB55431565F}" type="pres">
      <dgm:prSet presAssocID="{6AA78ABC-EB41-491B-9336-E5A60CEBE6D0}" presName="connectorText" presStyleLbl="sibTrans1D1" presStyleIdx="0" presStyleCnt="5"/>
      <dgm:spPr/>
    </dgm:pt>
    <dgm:pt modelId="{7E7E3758-0CBE-4624-B11A-B3D2632C4816}" type="pres">
      <dgm:prSet presAssocID="{BD301726-1EA5-47A0-8620-51F00202CE5A}" presName="node" presStyleLbl="node1" presStyleIdx="1" presStyleCnt="6">
        <dgm:presLayoutVars>
          <dgm:bulletEnabled val="1"/>
        </dgm:presLayoutVars>
      </dgm:prSet>
      <dgm:spPr/>
    </dgm:pt>
    <dgm:pt modelId="{236C5E65-A652-4AAB-A4E5-2C367B267705}" type="pres">
      <dgm:prSet presAssocID="{FD0DFFBE-9D7B-4B32-93E3-1C3354407334}" presName="sibTrans" presStyleLbl="sibTrans1D1" presStyleIdx="1" presStyleCnt="5"/>
      <dgm:spPr/>
    </dgm:pt>
    <dgm:pt modelId="{B5831798-6A6A-4B3B-8B92-D1A579B91BAA}" type="pres">
      <dgm:prSet presAssocID="{FD0DFFBE-9D7B-4B32-93E3-1C3354407334}" presName="connectorText" presStyleLbl="sibTrans1D1" presStyleIdx="1" presStyleCnt="5"/>
      <dgm:spPr/>
    </dgm:pt>
    <dgm:pt modelId="{F40D3D95-E8C6-411D-AA18-29CBED5B67F4}" type="pres">
      <dgm:prSet presAssocID="{B09A3F9F-425D-4834-A854-9732F2840317}" presName="node" presStyleLbl="node1" presStyleIdx="2" presStyleCnt="6">
        <dgm:presLayoutVars>
          <dgm:bulletEnabled val="1"/>
        </dgm:presLayoutVars>
      </dgm:prSet>
      <dgm:spPr/>
    </dgm:pt>
    <dgm:pt modelId="{F6FBD9B0-C820-40E0-AE53-A14C6E598EDC}" type="pres">
      <dgm:prSet presAssocID="{F2FCCA83-BE48-4301-A252-20E86F4C9E2D}" presName="sibTrans" presStyleLbl="sibTrans1D1" presStyleIdx="2" presStyleCnt="5"/>
      <dgm:spPr/>
    </dgm:pt>
    <dgm:pt modelId="{0002BBE8-E7CD-4F5F-83D0-F2EA6A4470B7}" type="pres">
      <dgm:prSet presAssocID="{F2FCCA83-BE48-4301-A252-20E86F4C9E2D}" presName="connectorText" presStyleLbl="sibTrans1D1" presStyleIdx="2" presStyleCnt="5"/>
      <dgm:spPr/>
    </dgm:pt>
    <dgm:pt modelId="{C782CD99-26E7-4E43-9482-54E3B6DC7446}" type="pres">
      <dgm:prSet presAssocID="{0518051B-1528-442F-84C0-0E207B0DFB9F}" presName="node" presStyleLbl="node1" presStyleIdx="3" presStyleCnt="6">
        <dgm:presLayoutVars>
          <dgm:bulletEnabled val="1"/>
        </dgm:presLayoutVars>
      </dgm:prSet>
      <dgm:spPr/>
    </dgm:pt>
    <dgm:pt modelId="{C66FF576-189D-4B35-8493-7A0FB0C60A5E}" type="pres">
      <dgm:prSet presAssocID="{05F09294-9260-4437-9782-AC3DE0020D41}" presName="sibTrans" presStyleLbl="sibTrans1D1" presStyleIdx="3" presStyleCnt="5"/>
      <dgm:spPr/>
    </dgm:pt>
    <dgm:pt modelId="{6208B505-78D0-4CB6-82D0-CC9D25B561BC}" type="pres">
      <dgm:prSet presAssocID="{05F09294-9260-4437-9782-AC3DE0020D41}" presName="connectorText" presStyleLbl="sibTrans1D1" presStyleIdx="3" presStyleCnt="5"/>
      <dgm:spPr/>
    </dgm:pt>
    <dgm:pt modelId="{AE4FC057-7471-4085-A6E2-AA4722A07CC7}" type="pres">
      <dgm:prSet presAssocID="{DCD01996-81A3-4E58-9922-0BB9D670CF91}" presName="node" presStyleLbl="node1" presStyleIdx="4" presStyleCnt="6">
        <dgm:presLayoutVars>
          <dgm:bulletEnabled val="1"/>
        </dgm:presLayoutVars>
      </dgm:prSet>
      <dgm:spPr/>
    </dgm:pt>
    <dgm:pt modelId="{4AC9BAF4-75B5-440F-A8B9-0FC0FDB4E51C}" type="pres">
      <dgm:prSet presAssocID="{57EA2EBD-162C-4F2D-BBD8-1D68D1D2FB79}" presName="sibTrans" presStyleLbl="sibTrans1D1" presStyleIdx="4" presStyleCnt="5"/>
      <dgm:spPr/>
    </dgm:pt>
    <dgm:pt modelId="{27B00C6B-E58E-4F25-B708-4C3816D68714}" type="pres">
      <dgm:prSet presAssocID="{57EA2EBD-162C-4F2D-BBD8-1D68D1D2FB79}" presName="connectorText" presStyleLbl="sibTrans1D1" presStyleIdx="4" presStyleCnt="5"/>
      <dgm:spPr/>
    </dgm:pt>
    <dgm:pt modelId="{B39151E8-1ACA-461F-9800-B80D6A05CA97}" type="pres">
      <dgm:prSet presAssocID="{44388C94-B372-48BE-A912-7DE90CF263B5}" presName="node" presStyleLbl="node1" presStyleIdx="5" presStyleCnt="6">
        <dgm:presLayoutVars>
          <dgm:bulletEnabled val="1"/>
        </dgm:presLayoutVars>
      </dgm:prSet>
      <dgm:spPr/>
    </dgm:pt>
  </dgm:ptLst>
  <dgm:cxnLst>
    <dgm:cxn modelId="{12DCF809-3D98-40E0-8209-F4F0A92662FD}" type="presOf" srcId="{0518051B-1528-442F-84C0-0E207B0DFB9F}" destId="{C782CD99-26E7-4E43-9482-54E3B6DC7446}" srcOrd="0" destOrd="0" presId="urn:microsoft.com/office/officeart/2016/7/layout/RepeatingBendingProcessNew"/>
    <dgm:cxn modelId="{11904933-4B8F-4EEF-9C2D-86BD9C04D1B2}" srcId="{243DC2FA-F981-442D-9C57-75DF1D6953DD}" destId="{DCD01996-81A3-4E58-9922-0BB9D670CF91}" srcOrd="4" destOrd="0" parTransId="{5E367664-DD9B-4E40-9622-C584236D4750}" sibTransId="{57EA2EBD-162C-4F2D-BBD8-1D68D1D2FB79}"/>
    <dgm:cxn modelId="{8135F238-1643-4010-9024-1E47E11C423F}" type="presOf" srcId="{05F09294-9260-4437-9782-AC3DE0020D41}" destId="{6208B505-78D0-4CB6-82D0-CC9D25B561BC}" srcOrd="1" destOrd="0" presId="urn:microsoft.com/office/officeart/2016/7/layout/RepeatingBendingProcessNew"/>
    <dgm:cxn modelId="{DD14C640-6555-4FF4-B58A-B95DFB218C49}" type="presOf" srcId="{05F09294-9260-4437-9782-AC3DE0020D41}" destId="{C66FF576-189D-4B35-8493-7A0FB0C60A5E}" srcOrd="0" destOrd="0" presId="urn:microsoft.com/office/officeart/2016/7/layout/RepeatingBendingProcessNew"/>
    <dgm:cxn modelId="{1918B85E-6581-4A84-8DA9-2A5CE5B21527}" type="presOf" srcId="{FD0DFFBE-9D7B-4B32-93E3-1C3354407334}" destId="{236C5E65-A652-4AAB-A4E5-2C367B267705}" srcOrd="0" destOrd="0" presId="urn:microsoft.com/office/officeart/2016/7/layout/RepeatingBendingProcessNew"/>
    <dgm:cxn modelId="{9EE31441-B0D7-4309-9998-13FE084C0C44}" srcId="{243DC2FA-F981-442D-9C57-75DF1D6953DD}" destId="{BA647D71-3BE1-4B19-87EF-459F389ABF9A}" srcOrd="0" destOrd="0" parTransId="{7D163B92-FD6F-40D7-9C68-5AFF9412D863}" sibTransId="{6AA78ABC-EB41-491B-9336-E5A60CEBE6D0}"/>
    <dgm:cxn modelId="{E94C6962-5AEF-4C21-A7F4-BD9EFD01C26F}" type="presOf" srcId="{DCD01996-81A3-4E58-9922-0BB9D670CF91}" destId="{AE4FC057-7471-4085-A6E2-AA4722A07CC7}" srcOrd="0" destOrd="0" presId="urn:microsoft.com/office/officeart/2016/7/layout/RepeatingBendingProcessNew"/>
    <dgm:cxn modelId="{C4B0AA42-2E83-4073-A065-A685A646C741}" srcId="{243DC2FA-F981-442D-9C57-75DF1D6953DD}" destId="{44388C94-B372-48BE-A912-7DE90CF263B5}" srcOrd="5" destOrd="0" parTransId="{53A82107-F993-4ECB-88E9-897992E784F6}" sibTransId="{AAFF641F-D17F-4351-A576-3823FC4A0AA3}"/>
    <dgm:cxn modelId="{E0B04965-1C34-4110-A29B-2419E8F644EE}" type="presOf" srcId="{243DC2FA-F981-442D-9C57-75DF1D6953DD}" destId="{F4597CED-D611-4512-AF06-0209D3325409}" srcOrd="0" destOrd="0" presId="urn:microsoft.com/office/officeart/2016/7/layout/RepeatingBendingProcessNew"/>
    <dgm:cxn modelId="{8D2ED845-2CB0-4D6A-88E0-2B1527156109}" type="presOf" srcId="{B09A3F9F-425D-4834-A854-9732F2840317}" destId="{F40D3D95-E8C6-411D-AA18-29CBED5B67F4}" srcOrd="0" destOrd="0" presId="urn:microsoft.com/office/officeart/2016/7/layout/RepeatingBendingProcessNew"/>
    <dgm:cxn modelId="{50202569-DE71-4D0E-A225-AE1ED03C0593}" srcId="{243DC2FA-F981-442D-9C57-75DF1D6953DD}" destId="{B09A3F9F-425D-4834-A854-9732F2840317}" srcOrd="2" destOrd="0" parTransId="{D0278AC1-B860-4772-94BD-7F4D7D66610D}" sibTransId="{F2FCCA83-BE48-4301-A252-20E86F4C9E2D}"/>
    <dgm:cxn modelId="{F324CB49-40B1-4EC3-8E83-5516E75D74AE}" type="presOf" srcId="{6AA78ABC-EB41-491B-9336-E5A60CEBE6D0}" destId="{B02234EE-64C5-4188-9D95-1FB55431565F}" srcOrd="1" destOrd="0" presId="urn:microsoft.com/office/officeart/2016/7/layout/RepeatingBendingProcessNew"/>
    <dgm:cxn modelId="{0C45104D-2C79-4E42-8245-DC872ADD7CC4}" type="presOf" srcId="{44388C94-B372-48BE-A912-7DE90CF263B5}" destId="{B39151E8-1ACA-461F-9800-B80D6A05CA97}" srcOrd="0" destOrd="0" presId="urn:microsoft.com/office/officeart/2016/7/layout/RepeatingBendingProcessNew"/>
    <dgm:cxn modelId="{A001476F-C13E-4D08-8E77-23CFBBEB9164}" type="presOf" srcId="{F2FCCA83-BE48-4301-A252-20E86F4C9E2D}" destId="{F6FBD9B0-C820-40E0-AE53-A14C6E598EDC}" srcOrd="0" destOrd="0" presId="urn:microsoft.com/office/officeart/2016/7/layout/RepeatingBendingProcessNew"/>
    <dgm:cxn modelId="{4C1F6B78-5AAF-4A96-91E2-DFF50286289F}" type="presOf" srcId="{57EA2EBD-162C-4F2D-BBD8-1D68D1D2FB79}" destId="{27B00C6B-E58E-4F25-B708-4C3816D68714}" srcOrd="1" destOrd="0" presId="urn:microsoft.com/office/officeart/2016/7/layout/RepeatingBendingProcessNew"/>
    <dgm:cxn modelId="{C6F0E78E-0B95-424B-8A7D-5DC0249D3115}" type="presOf" srcId="{57EA2EBD-162C-4F2D-BBD8-1D68D1D2FB79}" destId="{4AC9BAF4-75B5-440F-A8B9-0FC0FDB4E51C}" srcOrd="0" destOrd="0" presId="urn:microsoft.com/office/officeart/2016/7/layout/RepeatingBendingProcessNew"/>
    <dgm:cxn modelId="{D26CC39C-DE7C-48E5-BFAB-4516A3BCCE92}" srcId="{243DC2FA-F981-442D-9C57-75DF1D6953DD}" destId="{BD301726-1EA5-47A0-8620-51F00202CE5A}" srcOrd="1" destOrd="0" parTransId="{6BDEA4DA-DF3D-420B-A81D-6226A5B1A5A5}" sibTransId="{FD0DFFBE-9D7B-4B32-93E3-1C3354407334}"/>
    <dgm:cxn modelId="{97CBF6C8-A4C3-45BF-B10D-5DEB0D58B697}" type="presOf" srcId="{BD301726-1EA5-47A0-8620-51F00202CE5A}" destId="{7E7E3758-0CBE-4624-B11A-B3D2632C4816}" srcOrd="0" destOrd="0" presId="urn:microsoft.com/office/officeart/2016/7/layout/RepeatingBendingProcessNew"/>
    <dgm:cxn modelId="{BB0013D3-C15B-4712-8981-903B3E40AAB0}" type="presOf" srcId="{BA647D71-3BE1-4B19-87EF-459F389ABF9A}" destId="{7CA56E04-D7BA-43BB-B3C3-1EA40821D778}" srcOrd="0" destOrd="0" presId="urn:microsoft.com/office/officeart/2016/7/layout/RepeatingBendingProcessNew"/>
    <dgm:cxn modelId="{C1A1DED8-0DCD-4530-9415-675558AF4BC3}" type="presOf" srcId="{6AA78ABC-EB41-491B-9336-E5A60CEBE6D0}" destId="{379B69A0-6550-45F0-970F-2C63CAE3F12C}" srcOrd="0" destOrd="0" presId="urn:microsoft.com/office/officeart/2016/7/layout/RepeatingBendingProcessNew"/>
    <dgm:cxn modelId="{B92941E6-1B37-40DD-B34B-7CF7D90120C5}" type="presOf" srcId="{F2FCCA83-BE48-4301-A252-20E86F4C9E2D}" destId="{0002BBE8-E7CD-4F5F-83D0-F2EA6A4470B7}" srcOrd="1" destOrd="0" presId="urn:microsoft.com/office/officeart/2016/7/layout/RepeatingBendingProcessNew"/>
    <dgm:cxn modelId="{79778FEA-8728-4247-B1BC-FBE48C8FC4E7}" type="presOf" srcId="{FD0DFFBE-9D7B-4B32-93E3-1C3354407334}" destId="{B5831798-6A6A-4B3B-8B92-D1A579B91BAA}" srcOrd="1" destOrd="0" presId="urn:microsoft.com/office/officeart/2016/7/layout/RepeatingBendingProcessNew"/>
    <dgm:cxn modelId="{ED6C27FF-2C3D-443D-95FD-97E409B5FEBA}" srcId="{243DC2FA-F981-442D-9C57-75DF1D6953DD}" destId="{0518051B-1528-442F-84C0-0E207B0DFB9F}" srcOrd="3" destOrd="0" parTransId="{1AECE9DF-50E8-4D68-94CC-9CE3D97AF7E8}" sibTransId="{05F09294-9260-4437-9782-AC3DE0020D41}"/>
    <dgm:cxn modelId="{96687E77-8B03-4CFA-87F1-1536137B1BBD}" type="presParOf" srcId="{F4597CED-D611-4512-AF06-0209D3325409}" destId="{7CA56E04-D7BA-43BB-B3C3-1EA40821D778}" srcOrd="0" destOrd="0" presId="urn:microsoft.com/office/officeart/2016/7/layout/RepeatingBendingProcessNew"/>
    <dgm:cxn modelId="{661A07F3-DCE3-4128-BB01-F3FB9D0A8B94}" type="presParOf" srcId="{F4597CED-D611-4512-AF06-0209D3325409}" destId="{379B69A0-6550-45F0-970F-2C63CAE3F12C}" srcOrd="1" destOrd="0" presId="urn:microsoft.com/office/officeart/2016/7/layout/RepeatingBendingProcessNew"/>
    <dgm:cxn modelId="{3BF8CC75-0B68-487B-B11E-6E3D0C94DC4E}" type="presParOf" srcId="{379B69A0-6550-45F0-970F-2C63CAE3F12C}" destId="{B02234EE-64C5-4188-9D95-1FB55431565F}" srcOrd="0" destOrd="0" presId="urn:microsoft.com/office/officeart/2016/7/layout/RepeatingBendingProcessNew"/>
    <dgm:cxn modelId="{E87183F7-8DC2-4CAE-B4D8-30A0EF5633FA}" type="presParOf" srcId="{F4597CED-D611-4512-AF06-0209D3325409}" destId="{7E7E3758-0CBE-4624-B11A-B3D2632C4816}" srcOrd="2" destOrd="0" presId="urn:microsoft.com/office/officeart/2016/7/layout/RepeatingBendingProcessNew"/>
    <dgm:cxn modelId="{A5568634-E31B-4724-AB30-432AF09881D7}" type="presParOf" srcId="{F4597CED-D611-4512-AF06-0209D3325409}" destId="{236C5E65-A652-4AAB-A4E5-2C367B267705}" srcOrd="3" destOrd="0" presId="urn:microsoft.com/office/officeart/2016/7/layout/RepeatingBendingProcessNew"/>
    <dgm:cxn modelId="{8DF217A2-40BA-49BE-91F1-C06BF1624C7A}" type="presParOf" srcId="{236C5E65-A652-4AAB-A4E5-2C367B267705}" destId="{B5831798-6A6A-4B3B-8B92-D1A579B91BAA}" srcOrd="0" destOrd="0" presId="urn:microsoft.com/office/officeart/2016/7/layout/RepeatingBendingProcessNew"/>
    <dgm:cxn modelId="{A4E6CACA-5337-4181-B440-BBE47E322CBF}" type="presParOf" srcId="{F4597CED-D611-4512-AF06-0209D3325409}" destId="{F40D3D95-E8C6-411D-AA18-29CBED5B67F4}" srcOrd="4" destOrd="0" presId="urn:microsoft.com/office/officeart/2016/7/layout/RepeatingBendingProcessNew"/>
    <dgm:cxn modelId="{4CC44781-D313-48ED-82A2-2EE15D07CA9E}" type="presParOf" srcId="{F4597CED-D611-4512-AF06-0209D3325409}" destId="{F6FBD9B0-C820-40E0-AE53-A14C6E598EDC}" srcOrd="5" destOrd="0" presId="urn:microsoft.com/office/officeart/2016/7/layout/RepeatingBendingProcessNew"/>
    <dgm:cxn modelId="{0AE40698-6BE7-46C5-9FF7-2967BCC55A08}" type="presParOf" srcId="{F6FBD9B0-C820-40E0-AE53-A14C6E598EDC}" destId="{0002BBE8-E7CD-4F5F-83D0-F2EA6A4470B7}" srcOrd="0" destOrd="0" presId="urn:microsoft.com/office/officeart/2016/7/layout/RepeatingBendingProcessNew"/>
    <dgm:cxn modelId="{BC4AA080-1B40-402E-9BD5-943DB3FEF07F}" type="presParOf" srcId="{F4597CED-D611-4512-AF06-0209D3325409}" destId="{C782CD99-26E7-4E43-9482-54E3B6DC7446}" srcOrd="6" destOrd="0" presId="urn:microsoft.com/office/officeart/2016/7/layout/RepeatingBendingProcessNew"/>
    <dgm:cxn modelId="{C7ED4843-E965-4416-90A3-A39C5432D2CC}" type="presParOf" srcId="{F4597CED-D611-4512-AF06-0209D3325409}" destId="{C66FF576-189D-4B35-8493-7A0FB0C60A5E}" srcOrd="7" destOrd="0" presId="urn:microsoft.com/office/officeart/2016/7/layout/RepeatingBendingProcessNew"/>
    <dgm:cxn modelId="{6A8DAAE8-7ECB-48F0-886A-269CF831E115}" type="presParOf" srcId="{C66FF576-189D-4B35-8493-7A0FB0C60A5E}" destId="{6208B505-78D0-4CB6-82D0-CC9D25B561BC}" srcOrd="0" destOrd="0" presId="urn:microsoft.com/office/officeart/2016/7/layout/RepeatingBendingProcessNew"/>
    <dgm:cxn modelId="{80A7E1EC-297E-497B-A4AF-AB830DF02AB2}" type="presParOf" srcId="{F4597CED-D611-4512-AF06-0209D3325409}" destId="{AE4FC057-7471-4085-A6E2-AA4722A07CC7}" srcOrd="8" destOrd="0" presId="urn:microsoft.com/office/officeart/2016/7/layout/RepeatingBendingProcessNew"/>
    <dgm:cxn modelId="{D6D56ACF-2B8E-4F9B-9FE2-2D91D401C0E3}" type="presParOf" srcId="{F4597CED-D611-4512-AF06-0209D3325409}" destId="{4AC9BAF4-75B5-440F-A8B9-0FC0FDB4E51C}" srcOrd="9" destOrd="0" presId="urn:microsoft.com/office/officeart/2016/7/layout/RepeatingBendingProcessNew"/>
    <dgm:cxn modelId="{70C47472-5AE4-49F9-916C-BAC2BC8818A2}" type="presParOf" srcId="{4AC9BAF4-75B5-440F-A8B9-0FC0FDB4E51C}" destId="{27B00C6B-E58E-4F25-B708-4C3816D68714}" srcOrd="0" destOrd="0" presId="urn:microsoft.com/office/officeart/2016/7/layout/RepeatingBendingProcessNew"/>
    <dgm:cxn modelId="{518A3664-9370-4DA3-9B0D-F4BC671184E7}" type="presParOf" srcId="{F4597CED-D611-4512-AF06-0209D3325409}" destId="{B39151E8-1ACA-461F-9800-B80D6A05CA9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DA2FE-EC25-469C-B8F9-1E1ED21884E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AC2D4-9C35-4F9E-AACF-75E900AE4AF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Students must carefully consider and choose 2 additional courses that they would take if</a:t>
          </a:r>
          <a:r>
            <a:rPr lang="en-US" dirty="0">
              <a:latin typeface="Trebuchet MS" panose="020B0603020202020204"/>
            </a:rPr>
            <a:t> </a:t>
          </a:r>
          <a:r>
            <a:rPr lang="en-US" dirty="0"/>
            <a:t> any of their chosen courses cannot be scheduled.</a:t>
          </a:r>
        </a:p>
      </dgm:t>
    </dgm:pt>
    <dgm:pt modelId="{A40D918E-1E65-476E-85A2-B3DFA875AB9F}" type="parTrans" cxnId="{B498B83E-98F6-4F51-B36A-1CA665853F9E}">
      <dgm:prSet/>
      <dgm:spPr/>
      <dgm:t>
        <a:bodyPr/>
        <a:lstStyle/>
        <a:p>
          <a:endParaRPr lang="en-US"/>
        </a:p>
      </dgm:t>
    </dgm:pt>
    <dgm:pt modelId="{1EF5DD31-F8EC-4876-9091-4CCF4F4E18E3}" type="sibTrans" cxnId="{B498B83E-98F6-4F51-B36A-1CA665853F9E}">
      <dgm:prSet/>
      <dgm:spPr/>
      <dgm:t>
        <a:bodyPr/>
        <a:lstStyle/>
        <a:p>
          <a:endParaRPr lang="en-US"/>
        </a:p>
      </dgm:t>
    </dgm:pt>
    <dgm:pt modelId="{5671A742-8695-4F46-B9CF-9D9A870153C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Trebuchet MS" panose="020B0603020202020204"/>
            </a:rPr>
            <a:t>- Students cannot select Basketball Enrichment, Biology 111, Hockey Class, Lifeguard Enrichment, Numbers, Relations &amp; Functions 10 or Intro to Skilled Trades as alternate courses.</a:t>
          </a:r>
          <a:endParaRPr lang="en-US" dirty="0"/>
        </a:p>
      </dgm:t>
    </dgm:pt>
    <dgm:pt modelId="{FC6E058F-1810-4D76-87E0-F792E5CA2CD7}" type="parTrans" cxnId="{1DB906CF-B022-4E74-99F2-E0A077C9B6D9}">
      <dgm:prSet/>
      <dgm:spPr/>
      <dgm:t>
        <a:bodyPr/>
        <a:lstStyle/>
        <a:p>
          <a:endParaRPr lang="en-US"/>
        </a:p>
      </dgm:t>
    </dgm:pt>
    <dgm:pt modelId="{D606036E-F70E-4773-BA9D-24123EACFBD3}" type="sibTrans" cxnId="{1DB906CF-B022-4E74-99F2-E0A077C9B6D9}">
      <dgm:prSet/>
      <dgm:spPr/>
      <dgm:t>
        <a:bodyPr/>
        <a:lstStyle/>
        <a:p>
          <a:endParaRPr lang="en-US"/>
        </a:p>
      </dgm:t>
    </dgm:pt>
    <dgm:pt modelId="{080A1E15-8FCF-481D-AA61-56EB4448018E}" type="pres">
      <dgm:prSet presAssocID="{872DA2FE-EC25-469C-B8F9-1E1ED21884E9}" presName="linear" presStyleCnt="0">
        <dgm:presLayoutVars>
          <dgm:animLvl val="lvl"/>
          <dgm:resizeHandles val="exact"/>
        </dgm:presLayoutVars>
      </dgm:prSet>
      <dgm:spPr/>
    </dgm:pt>
    <dgm:pt modelId="{61CB48E8-B234-4B77-8708-B09938B1284B}" type="pres">
      <dgm:prSet presAssocID="{304AC2D4-9C35-4F9E-AACF-75E900AE4A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A1557C-05F2-4906-AB69-B1D5C679C4AA}" type="pres">
      <dgm:prSet presAssocID="{1EF5DD31-F8EC-4876-9091-4CCF4F4E18E3}" presName="spacer" presStyleCnt="0"/>
      <dgm:spPr/>
    </dgm:pt>
    <dgm:pt modelId="{AFE134B0-918B-49A8-9E4D-456A25D8F64B}" type="pres">
      <dgm:prSet presAssocID="{5671A742-8695-4F46-B9CF-9D9A870153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436643D-8429-4F92-A212-CC435D910A1A}" type="presOf" srcId="{304AC2D4-9C35-4F9E-AACF-75E900AE4AF1}" destId="{61CB48E8-B234-4B77-8708-B09938B1284B}" srcOrd="0" destOrd="0" presId="urn:microsoft.com/office/officeart/2005/8/layout/vList2"/>
    <dgm:cxn modelId="{B498B83E-98F6-4F51-B36A-1CA665853F9E}" srcId="{872DA2FE-EC25-469C-B8F9-1E1ED21884E9}" destId="{304AC2D4-9C35-4F9E-AACF-75E900AE4AF1}" srcOrd="0" destOrd="0" parTransId="{A40D918E-1E65-476E-85A2-B3DFA875AB9F}" sibTransId="{1EF5DD31-F8EC-4876-9091-4CCF4F4E18E3}"/>
    <dgm:cxn modelId="{1DB906CF-B022-4E74-99F2-E0A077C9B6D9}" srcId="{872DA2FE-EC25-469C-B8F9-1E1ED21884E9}" destId="{5671A742-8695-4F46-B9CF-9D9A870153C0}" srcOrd="1" destOrd="0" parTransId="{FC6E058F-1810-4D76-87E0-F792E5CA2CD7}" sibTransId="{D606036E-F70E-4773-BA9D-24123EACFBD3}"/>
    <dgm:cxn modelId="{B3D8C6EE-2BD2-487C-8E8A-94A882F08D17}" type="presOf" srcId="{872DA2FE-EC25-469C-B8F9-1E1ED21884E9}" destId="{080A1E15-8FCF-481D-AA61-56EB4448018E}" srcOrd="0" destOrd="0" presId="urn:microsoft.com/office/officeart/2005/8/layout/vList2"/>
    <dgm:cxn modelId="{BBF759F1-BBB6-4276-A64A-D94F51FB278B}" type="presOf" srcId="{5671A742-8695-4F46-B9CF-9D9A870153C0}" destId="{AFE134B0-918B-49A8-9E4D-456A25D8F64B}" srcOrd="0" destOrd="0" presId="urn:microsoft.com/office/officeart/2005/8/layout/vList2"/>
    <dgm:cxn modelId="{EC72D6F5-659B-4853-9AA2-05FC27EB9954}" type="presParOf" srcId="{080A1E15-8FCF-481D-AA61-56EB4448018E}" destId="{61CB48E8-B234-4B77-8708-B09938B1284B}" srcOrd="0" destOrd="0" presId="urn:microsoft.com/office/officeart/2005/8/layout/vList2"/>
    <dgm:cxn modelId="{BFF3D340-552F-479A-BEC8-08C3F08BFE5A}" type="presParOf" srcId="{080A1E15-8FCF-481D-AA61-56EB4448018E}" destId="{56A1557C-05F2-4906-AB69-B1D5C679C4AA}" srcOrd="1" destOrd="0" presId="urn:microsoft.com/office/officeart/2005/8/layout/vList2"/>
    <dgm:cxn modelId="{3B73A11E-0B7D-4A67-9333-13847070BCE2}" type="presParOf" srcId="{080A1E15-8FCF-481D-AA61-56EB4448018E}" destId="{AFE134B0-918B-49A8-9E4D-456A25D8F6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6E812F-85F4-4D44-BA1D-29CFB1C62652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CD7750-8138-4E14-904B-E787E3A53775}">
      <dgm:prSet/>
      <dgm:spPr/>
      <dgm:t>
        <a:bodyPr/>
        <a:lstStyle/>
        <a:p>
          <a:r>
            <a:rPr lang="en-US"/>
            <a:t>Talk</a:t>
          </a:r>
        </a:p>
      </dgm:t>
    </dgm:pt>
    <dgm:pt modelId="{7D00FA99-DB97-4FE3-96DA-3A756B093E8A}" type="parTrans" cxnId="{6091A703-F91D-4154-BEBC-D3053625F7C7}">
      <dgm:prSet/>
      <dgm:spPr/>
      <dgm:t>
        <a:bodyPr/>
        <a:lstStyle/>
        <a:p>
          <a:endParaRPr lang="en-US"/>
        </a:p>
      </dgm:t>
    </dgm:pt>
    <dgm:pt modelId="{F852612F-4A2A-457E-A19E-BD4C0BD9D855}" type="sibTrans" cxnId="{6091A703-F91D-4154-BEBC-D3053625F7C7}">
      <dgm:prSet/>
      <dgm:spPr/>
      <dgm:t>
        <a:bodyPr/>
        <a:lstStyle/>
        <a:p>
          <a:endParaRPr lang="en-US"/>
        </a:p>
      </dgm:t>
    </dgm:pt>
    <dgm:pt modelId="{B2415ABE-365D-4DA5-8980-EA356EFF8C92}">
      <dgm:prSet/>
      <dgm:spPr/>
      <dgm:t>
        <a:bodyPr/>
        <a:lstStyle/>
        <a:p>
          <a:r>
            <a:rPr lang="en-US" dirty="0"/>
            <a:t>We encourage students to talk to their parents/teachers to help guide their decisions</a:t>
          </a:r>
        </a:p>
      </dgm:t>
    </dgm:pt>
    <dgm:pt modelId="{B417268D-EA12-451D-9A6C-26C3030FC45F}" type="parTrans" cxnId="{800AE096-0553-4949-8DDF-1701FB2B2B26}">
      <dgm:prSet/>
      <dgm:spPr/>
      <dgm:t>
        <a:bodyPr/>
        <a:lstStyle/>
        <a:p>
          <a:endParaRPr lang="en-US"/>
        </a:p>
      </dgm:t>
    </dgm:pt>
    <dgm:pt modelId="{A56BE3A6-3A85-4B78-A22B-CB8B2868CA85}" type="sibTrans" cxnId="{800AE096-0553-4949-8DDF-1701FB2B2B26}">
      <dgm:prSet/>
      <dgm:spPr/>
      <dgm:t>
        <a:bodyPr/>
        <a:lstStyle/>
        <a:p>
          <a:endParaRPr lang="en-US"/>
        </a:p>
      </dgm:t>
    </dgm:pt>
    <dgm:pt modelId="{ACA1E820-F6FA-4901-9081-A7FA18D3A064}">
      <dgm:prSet/>
      <dgm:spPr/>
      <dgm:t>
        <a:bodyPr/>
        <a:lstStyle/>
        <a:p>
          <a:r>
            <a:rPr lang="en-US"/>
            <a:t>Make</a:t>
          </a:r>
        </a:p>
      </dgm:t>
    </dgm:pt>
    <dgm:pt modelId="{3DD30A08-149E-42A2-A538-0BD694CC1C88}" type="parTrans" cxnId="{B7E5D2BD-1874-42E1-B4EE-BF0C76A3A238}">
      <dgm:prSet/>
      <dgm:spPr/>
      <dgm:t>
        <a:bodyPr/>
        <a:lstStyle/>
        <a:p>
          <a:endParaRPr lang="en-US"/>
        </a:p>
      </dgm:t>
    </dgm:pt>
    <dgm:pt modelId="{833F529A-E23E-4F69-94D0-1A6DC5A47C96}" type="sibTrans" cxnId="{B7E5D2BD-1874-42E1-B4EE-BF0C76A3A238}">
      <dgm:prSet/>
      <dgm:spPr/>
      <dgm:t>
        <a:bodyPr/>
        <a:lstStyle/>
        <a:p>
          <a:endParaRPr lang="en-US"/>
        </a:p>
      </dgm:t>
    </dgm:pt>
    <dgm:pt modelId="{A72B46E8-76B6-4542-B115-C2E2F83FE1EC}">
      <dgm:prSet/>
      <dgm:spPr/>
      <dgm:t>
        <a:bodyPr/>
        <a:lstStyle/>
        <a:p>
          <a:r>
            <a:rPr lang="en-US" dirty="0"/>
            <a:t>Make sure they select choices carefully.  They will not have the opportunity to change their mind in the fall, unless it affects post secondary plans</a:t>
          </a:r>
        </a:p>
      </dgm:t>
    </dgm:pt>
    <dgm:pt modelId="{5A77CE5B-A017-4A42-B003-B05E1A0044B5}" type="parTrans" cxnId="{49FD8CB2-15AE-44CC-A90D-8EC06BD8F55C}">
      <dgm:prSet/>
      <dgm:spPr/>
      <dgm:t>
        <a:bodyPr/>
        <a:lstStyle/>
        <a:p>
          <a:endParaRPr lang="en-US"/>
        </a:p>
      </dgm:t>
    </dgm:pt>
    <dgm:pt modelId="{6242DCF4-5FA5-4405-B97A-C773E03DF11C}" type="sibTrans" cxnId="{49FD8CB2-15AE-44CC-A90D-8EC06BD8F55C}">
      <dgm:prSet/>
      <dgm:spPr/>
      <dgm:t>
        <a:bodyPr/>
        <a:lstStyle/>
        <a:p>
          <a:endParaRPr lang="en-US"/>
        </a:p>
      </dgm:t>
    </dgm:pt>
    <dgm:pt modelId="{97FC20D8-36CB-46CA-9082-F5635DC2DDD6}">
      <dgm:prSet/>
      <dgm:spPr/>
      <dgm:t>
        <a:bodyPr/>
        <a:lstStyle/>
        <a:p>
          <a:r>
            <a:rPr lang="en-US"/>
            <a:t>Pass in</a:t>
          </a:r>
        </a:p>
      </dgm:t>
    </dgm:pt>
    <dgm:pt modelId="{0BE973C5-2E96-4661-911E-89537902CAEC}" type="parTrans" cxnId="{79E164F8-AEE4-4D8D-BE7B-B73CAE453F0C}">
      <dgm:prSet/>
      <dgm:spPr/>
      <dgm:t>
        <a:bodyPr/>
        <a:lstStyle/>
        <a:p>
          <a:endParaRPr lang="en-US"/>
        </a:p>
      </dgm:t>
    </dgm:pt>
    <dgm:pt modelId="{03579D33-AEA3-424F-A0DB-389355D0ABE5}" type="sibTrans" cxnId="{79E164F8-AEE4-4D8D-BE7B-B73CAE453F0C}">
      <dgm:prSet/>
      <dgm:spPr/>
      <dgm:t>
        <a:bodyPr/>
        <a:lstStyle/>
        <a:p>
          <a:endParaRPr lang="en-US"/>
        </a:p>
      </dgm:t>
    </dgm:pt>
    <dgm:pt modelId="{C4341192-B1A0-4BBC-AF44-A63070FD295D}">
      <dgm:prSet/>
      <dgm:spPr/>
      <dgm:t>
        <a:bodyPr/>
        <a:lstStyle/>
        <a:p>
          <a:r>
            <a:rPr lang="en-US" dirty="0"/>
            <a:t>Pass in their completed Course selection form to their Advisory teacher by March14th. </a:t>
          </a:r>
        </a:p>
      </dgm:t>
    </dgm:pt>
    <dgm:pt modelId="{7FAB7575-D802-42AA-87F2-DF7F4EDBFC31}" type="parTrans" cxnId="{005450E0-CA33-46B7-9C88-4ED7C6828276}">
      <dgm:prSet/>
      <dgm:spPr/>
      <dgm:t>
        <a:bodyPr/>
        <a:lstStyle/>
        <a:p>
          <a:endParaRPr lang="en-US"/>
        </a:p>
      </dgm:t>
    </dgm:pt>
    <dgm:pt modelId="{4AF9EDAB-3940-4DB3-BF34-7C9F97549C8B}" type="sibTrans" cxnId="{005450E0-CA33-46B7-9C88-4ED7C6828276}">
      <dgm:prSet/>
      <dgm:spPr/>
      <dgm:t>
        <a:bodyPr/>
        <a:lstStyle/>
        <a:p>
          <a:endParaRPr lang="en-US"/>
        </a:p>
      </dgm:t>
    </dgm:pt>
    <dgm:pt modelId="{B98F80AC-C441-4B28-91E7-FA1E10491562}">
      <dgm:prSet/>
      <dgm:spPr/>
      <dgm:t>
        <a:bodyPr/>
        <a:lstStyle/>
        <a:p>
          <a:r>
            <a:rPr lang="en-US"/>
            <a:t>Be</a:t>
          </a:r>
        </a:p>
      </dgm:t>
    </dgm:pt>
    <dgm:pt modelId="{79253295-89C2-4685-AF84-ABF3154D5CDD}" type="parTrans" cxnId="{2A969C4C-2BEB-405D-B692-1A9239DAF8D8}">
      <dgm:prSet/>
      <dgm:spPr/>
      <dgm:t>
        <a:bodyPr/>
        <a:lstStyle/>
        <a:p>
          <a:endParaRPr lang="en-US"/>
        </a:p>
      </dgm:t>
    </dgm:pt>
    <dgm:pt modelId="{39B14333-ABA9-4B92-BDF4-1928A4A86D2B}" type="sibTrans" cxnId="{2A969C4C-2BEB-405D-B692-1A9239DAF8D8}">
      <dgm:prSet/>
      <dgm:spPr/>
      <dgm:t>
        <a:bodyPr/>
        <a:lstStyle/>
        <a:p>
          <a:endParaRPr lang="en-US"/>
        </a:p>
      </dgm:t>
    </dgm:pt>
    <dgm:pt modelId="{5A49B259-035B-48D2-9F47-226096C7244E}">
      <dgm:prSet/>
      <dgm:spPr/>
      <dgm:t>
        <a:bodyPr/>
        <a:lstStyle/>
        <a:p>
          <a:r>
            <a:rPr lang="en-US" dirty="0"/>
            <a:t>Be in Advisory March 17</a:t>
          </a:r>
          <a:r>
            <a:rPr lang="en-US" baseline="30000" dirty="0"/>
            <a:t>th</a:t>
          </a:r>
          <a:r>
            <a:rPr lang="en-US" dirty="0"/>
            <a:t> to 21</a:t>
          </a:r>
          <a:r>
            <a:rPr lang="en-US" baseline="30000" dirty="0"/>
            <a:t>st</a:t>
          </a:r>
          <a:r>
            <a:rPr lang="en-US" dirty="0"/>
            <a:t> to enter their choices in the computer – if they are late, they may not get the courses you want</a:t>
          </a:r>
        </a:p>
      </dgm:t>
    </dgm:pt>
    <dgm:pt modelId="{FEB302D2-CF47-46F1-B44E-61E1008CE5B7}" type="parTrans" cxnId="{3294469B-802C-40E0-A21D-0935F0020D76}">
      <dgm:prSet/>
      <dgm:spPr/>
      <dgm:t>
        <a:bodyPr/>
        <a:lstStyle/>
        <a:p>
          <a:endParaRPr lang="en-US"/>
        </a:p>
      </dgm:t>
    </dgm:pt>
    <dgm:pt modelId="{763B52D1-7917-4BF8-A35B-A0CE8B1E66EF}" type="sibTrans" cxnId="{3294469B-802C-40E0-A21D-0935F0020D76}">
      <dgm:prSet/>
      <dgm:spPr/>
      <dgm:t>
        <a:bodyPr/>
        <a:lstStyle/>
        <a:p>
          <a:endParaRPr lang="en-US"/>
        </a:p>
      </dgm:t>
    </dgm:pt>
    <dgm:pt modelId="{F55D15FF-DE27-45AB-8191-162DA39D78BC}" type="pres">
      <dgm:prSet presAssocID="{836E812F-85F4-4D44-BA1D-29CFB1C62652}" presName="Name0" presStyleCnt="0">
        <dgm:presLayoutVars>
          <dgm:dir/>
          <dgm:animLvl val="lvl"/>
          <dgm:resizeHandles val="exact"/>
        </dgm:presLayoutVars>
      </dgm:prSet>
      <dgm:spPr/>
    </dgm:pt>
    <dgm:pt modelId="{056D7089-8283-4A66-831F-5E40034362EF}" type="pres">
      <dgm:prSet presAssocID="{B98F80AC-C441-4B28-91E7-FA1E10491562}" presName="boxAndChildren" presStyleCnt="0"/>
      <dgm:spPr/>
    </dgm:pt>
    <dgm:pt modelId="{352B018C-F96C-44A3-8CDC-4EB69D16D638}" type="pres">
      <dgm:prSet presAssocID="{B98F80AC-C441-4B28-91E7-FA1E10491562}" presName="parentTextBox" presStyleLbl="alignNode1" presStyleIdx="0" presStyleCnt="4"/>
      <dgm:spPr/>
    </dgm:pt>
    <dgm:pt modelId="{605F7779-3326-4EAB-8984-0041CEAA8969}" type="pres">
      <dgm:prSet presAssocID="{B98F80AC-C441-4B28-91E7-FA1E10491562}" presName="descendantBox" presStyleLbl="bgAccFollowNode1" presStyleIdx="0" presStyleCnt="4"/>
      <dgm:spPr/>
    </dgm:pt>
    <dgm:pt modelId="{49E9D8BA-220C-4FCA-8C14-61F1872D1196}" type="pres">
      <dgm:prSet presAssocID="{03579D33-AEA3-424F-A0DB-389355D0ABE5}" presName="sp" presStyleCnt="0"/>
      <dgm:spPr/>
    </dgm:pt>
    <dgm:pt modelId="{D43504D5-257F-4A5E-9DA7-E295180F09A8}" type="pres">
      <dgm:prSet presAssocID="{97FC20D8-36CB-46CA-9082-F5635DC2DDD6}" presName="arrowAndChildren" presStyleCnt="0"/>
      <dgm:spPr/>
    </dgm:pt>
    <dgm:pt modelId="{C8A36289-A56F-4D9F-BE18-B6DF62521777}" type="pres">
      <dgm:prSet presAssocID="{97FC20D8-36CB-46CA-9082-F5635DC2DDD6}" presName="parentTextArrow" presStyleLbl="node1" presStyleIdx="0" presStyleCnt="0"/>
      <dgm:spPr/>
    </dgm:pt>
    <dgm:pt modelId="{3CA313E8-AF70-4BE9-AD8D-3556F5D7AB5F}" type="pres">
      <dgm:prSet presAssocID="{97FC20D8-36CB-46CA-9082-F5635DC2DDD6}" presName="arrow" presStyleLbl="alignNode1" presStyleIdx="1" presStyleCnt="4"/>
      <dgm:spPr/>
    </dgm:pt>
    <dgm:pt modelId="{95430CC0-9EA1-4219-BFFB-1A839BD0EF6A}" type="pres">
      <dgm:prSet presAssocID="{97FC20D8-36CB-46CA-9082-F5635DC2DDD6}" presName="descendantArrow" presStyleLbl="bgAccFollowNode1" presStyleIdx="1" presStyleCnt="4"/>
      <dgm:spPr/>
    </dgm:pt>
    <dgm:pt modelId="{B993DFC4-D13E-42F4-ACE2-58350EC38961}" type="pres">
      <dgm:prSet presAssocID="{833F529A-E23E-4F69-94D0-1A6DC5A47C96}" presName="sp" presStyleCnt="0"/>
      <dgm:spPr/>
    </dgm:pt>
    <dgm:pt modelId="{95653DFE-FBB8-4CCB-A7B7-B0062D362811}" type="pres">
      <dgm:prSet presAssocID="{ACA1E820-F6FA-4901-9081-A7FA18D3A064}" presName="arrowAndChildren" presStyleCnt="0"/>
      <dgm:spPr/>
    </dgm:pt>
    <dgm:pt modelId="{F32063E0-21C1-4F00-B349-20AE685EC124}" type="pres">
      <dgm:prSet presAssocID="{ACA1E820-F6FA-4901-9081-A7FA18D3A064}" presName="parentTextArrow" presStyleLbl="node1" presStyleIdx="0" presStyleCnt="0"/>
      <dgm:spPr/>
    </dgm:pt>
    <dgm:pt modelId="{EEECB21A-77FB-444B-8D9D-8D587E7442CD}" type="pres">
      <dgm:prSet presAssocID="{ACA1E820-F6FA-4901-9081-A7FA18D3A064}" presName="arrow" presStyleLbl="alignNode1" presStyleIdx="2" presStyleCnt="4"/>
      <dgm:spPr/>
    </dgm:pt>
    <dgm:pt modelId="{D3041CE4-C35D-4B9E-9E3F-5D52C5E8CE15}" type="pres">
      <dgm:prSet presAssocID="{ACA1E820-F6FA-4901-9081-A7FA18D3A064}" presName="descendantArrow" presStyleLbl="bgAccFollowNode1" presStyleIdx="2" presStyleCnt="4"/>
      <dgm:spPr/>
    </dgm:pt>
    <dgm:pt modelId="{DD313E9D-8D81-4204-966C-EF002AFD9C51}" type="pres">
      <dgm:prSet presAssocID="{F852612F-4A2A-457E-A19E-BD4C0BD9D855}" presName="sp" presStyleCnt="0"/>
      <dgm:spPr/>
    </dgm:pt>
    <dgm:pt modelId="{98FF3F23-388F-42AD-ADEA-97AF370CF760}" type="pres">
      <dgm:prSet presAssocID="{19CD7750-8138-4E14-904B-E787E3A53775}" presName="arrowAndChildren" presStyleCnt="0"/>
      <dgm:spPr/>
    </dgm:pt>
    <dgm:pt modelId="{C29F248A-8B6C-42F9-BD9F-377D95AFA3AE}" type="pres">
      <dgm:prSet presAssocID="{19CD7750-8138-4E14-904B-E787E3A53775}" presName="parentTextArrow" presStyleLbl="node1" presStyleIdx="0" presStyleCnt="0"/>
      <dgm:spPr/>
    </dgm:pt>
    <dgm:pt modelId="{44E1544D-FCDC-4497-96D0-6946105679E5}" type="pres">
      <dgm:prSet presAssocID="{19CD7750-8138-4E14-904B-E787E3A53775}" presName="arrow" presStyleLbl="alignNode1" presStyleIdx="3" presStyleCnt="4"/>
      <dgm:spPr/>
    </dgm:pt>
    <dgm:pt modelId="{535E1161-A5C5-4805-B174-6D11712AA706}" type="pres">
      <dgm:prSet presAssocID="{19CD7750-8138-4E14-904B-E787E3A53775}" presName="descendantArrow" presStyleLbl="bgAccFollowNode1" presStyleIdx="3" presStyleCnt="4"/>
      <dgm:spPr/>
    </dgm:pt>
  </dgm:ptLst>
  <dgm:cxnLst>
    <dgm:cxn modelId="{06EA2D00-34F1-4D4B-A65D-2FA539737621}" type="presOf" srcId="{19CD7750-8138-4E14-904B-E787E3A53775}" destId="{C29F248A-8B6C-42F9-BD9F-377D95AFA3AE}" srcOrd="0" destOrd="0" presId="urn:microsoft.com/office/officeart/2016/7/layout/VerticalDownArrowProcess"/>
    <dgm:cxn modelId="{6091A703-F91D-4154-BEBC-D3053625F7C7}" srcId="{836E812F-85F4-4D44-BA1D-29CFB1C62652}" destId="{19CD7750-8138-4E14-904B-E787E3A53775}" srcOrd="0" destOrd="0" parTransId="{7D00FA99-DB97-4FE3-96DA-3A756B093E8A}" sibTransId="{F852612F-4A2A-457E-A19E-BD4C0BD9D855}"/>
    <dgm:cxn modelId="{4B0F6B12-B6EE-4A63-812E-651B7C6441AC}" type="presOf" srcId="{97FC20D8-36CB-46CA-9082-F5635DC2DDD6}" destId="{C8A36289-A56F-4D9F-BE18-B6DF62521777}" srcOrd="0" destOrd="0" presId="urn:microsoft.com/office/officeart/2016/7/layout/VerticalDownArrowProcess"/>
    <dgm:cxn modelId="{C0709027-F90A-4068-8ED1-3216826103AB}" type="presOf" srcId="{ACA1E820-F6FA-4901-9081-A7FA18D3A064}" destId="{EEECB21A-77FB-444B-8D9D-8D587E7442CD}" srcOrd="1" destOrd="0" presId="urn:microsoft.com/office/officeart/2016/7/layout/VerticalDownArrowProcess"/>
    <dgm:cxn modelId="{046E702C-26B1-4620-A858-88350386224E}" type="presOf" srcId="{B2415ABE-365D-4DA5-8980-EA356EFF8C92}" destId="{535E1161-A5C5-4805-B174-6D11712AA706}" srcOrd="0" destOrd="0" presId="urn:microsoft.com/office/officeart/2016/7/layout/VerticalDownArrowProcess"/>
    <dgm:cxn modelId="{8B9BF63E-4BBB-47DF-ABA9-2D9ECBF9AAE5}" type="presOf" srcId="{5A49B259-035B-48D2-9F47-226096C7244E}" destId="{605F7779-3326-4EAB-8984-0041CEAA8969}" srcOrd="0" destOrd="0" presId="urn:microsoft.com/office/officeart/2016/7/layout/VerticalDownArrowProcess"/>
    <dgm:cxn modelId="{E8167467-D48F-4368-9CFF-D75A2BEFF3E8}" type="presOf" srcId="{19CD7750-8138-4E14-904B-E787E3A53775}" destId="{44E1544D-FCDC-4497-96D0-6946105679E5}" srcOrd="1" destOrd="0" presId="urn:microsoft.com/office/officeart/2016/7/layout/VerticalDownArrowProcess"/>
    <dgm:cxn modelId="{2A969C4C-2BEB-405D-B692-1A9239DAF8D8}" srcId="{836E812F-85F4-4D44-BA1D-29CFB1C62652}" destId="{B98F80AC-C441-4B28-91E7-FA1E10491562}" srcOrd="3" destOrd="0" parTransId="{79253295-89C2-4685-AF84-ABF3154D5CDD}" sibTransId="{39B14333-ABA9-4B92-BDF4-1928A4A86D2B}"/>
    <dgm:cxn modelId="{6B5B9051-5CF9-45D7-857F-B03094F2D4B9}" type="presOf" srcId="{A72B46E8-76B6-4542-B115-C2E2F83FE1EC}" destId="{D3041CE4-C35D-4B9E-9E3F-5D52C5E8CE15}" srcOrd="0" destOrd="0" presId="urn:microsoft.com/office/officeart/2016/7/layout/VerticalDownArrowProcess"/>
    <dgm:cxn modelId="{1DCDA475-F2D0-41DB-9B63-C293A2D8814F}" type="presOf" srcId="{C4341192-B1A0-4BBC-AF44-A63070FD295D}" destId="{95430CC0-9EA1-4219-BFFB-1A839BD0EF6A}" srcOrd="0" destOrd="0" presId="urn:microsoft.com/office/officeart/2016/7/layout/VerticalDownArrowProcess"/>
    <dgm:cxn modelId="{DAC0147E-50E3-469B-8552-D3F855BEBB87}" type="presOf" srcId="{97FC20D8-36CB-46CA-9082-F5635DC2DDD6}" destId="{3CA313E8-AF70-4BE9-AD8D-3556F5D7AB5F}" srcOrd="1" destOrd="0" presId="urn:microsoft.com/office/officeart/2016/7/layout/VerticalDownArrowProcess"/>
    <dgm:cxn modelId="{3BD0D495-7A9E-4868-8F25-2CDE31AAC90F}" type="presOf" srcId="{836E812F-85F4-4D44-BA1D-29CFB1C62652}" destId="{F55D15FF-DE27-45AB-8191-162DA39D78BC}" srcOrd="0" destOrd="0" presId="urn:microsoft.com/office/officeart/2016/7/layout/VerticalDownArrowProcess"/>
    <dgm:cxn modelId="{800AE096-0553-4949-8DDF-1701FB2B2B26}" srcId="{19CD7750-8138-4E14-904B-E787E3A53775}" destId="{B2415ABE-365D-4DA5-8980-EA356EFF8C92}" srcOrd="0" destOrd="0" parTransId="{B417268D-EA12-451D-9A6C-26C3030FC45F}" sibTransId="{A56BE3A6-3A85-4B78-A22B-CB8B2868CA85}"/>
    <dgm:cxn modelId="{3294469B-802C-40E0-A21D-0935F0020D76}" srcId="{B98F80AC-C441-4B28-91E7-FA1E10491562}" destId="{5A49B259-035B-48D2-9F47-226096C7244E}" srcOrd="0" destOrd="0" parTransId="{FEB302D2-CF47-46F1-B44E-61E1008CE5B7}" sibTransId="{763B52D1-7917-4BF8-A35B-A0CE8B1E66EF}"/>
    <dgm:cxn modelId="{49FD8CB2-15AE-44CC-A90D-8EC06BD8F55C}" srcId="{ACA1E820-F6FA-4901-9081-A7FA18D3A064}" destId="{A72B46E8-76B6-4542-B115-C2E2F83FE1EC}" srcOrd="0" destOrd="0" parTransId="{5A77CE5B-A017-4A42-B003-B05E1A0044B5}" sibTransId="{6242DCF4-5FA5-4405-B97A-C773E03DF11C}"/>
    <dgm:cxn modelId="{B7E5D2BD-1874-42E1-B4EE-BF0C76A3A238}" srcId="{836E812F-85F4-4D44-BA1D-29CFB1C62652}" destId="{ACA1E820-F6FA-4901-9081-A7FA18D3A064}" srcOrd="1" destOrd="0" parTransId="{3DD30A08-149E-42A2-A538-0BD694CC1C88}" sibTransId="{833F529A-E23E-4F69-94D0-1A6DC5A47C96}"/>
    <dgm:cxn modelId="{F7E9E6BF-EB4C-4973-B8FC-DACC444A1E0D}" type="presOf" srcId="{B98F80AC-C441-4B28-91E7-FA1E10491562}" destId="{352B018C-F96C-44A3-8CDC-4EB69D16D638}" srcOrd="0" destOrd="0" presId="urn:microsoft.com/office/officeart/2016/7/layout/VerticalDownArrowProcess"/>
    <dgm:cxn modelId="{005450E0-CA33-46B7-9C88-4ED7C6828276}" srcId="{97FC20D8-36CB-46CA-9082-F5635DC2DDD6}" destId="{C4341192-B1A0-4BBC-AF44-A63070FD295D}" srcOrd="0" destOrd="0" parTransId="{7FAB7575-D802-42AA-87F2-DF7F4EDBFC31}" sibTransId="{4AF9EDAB-3940-4DB3-BF34-7C9F97549C8B}"/>
    <dgm:cxn modelId="{ED62FFF1-4C12-4EDB-B34B-F501F286D78C}" type="presOf" srcId="{ACA1E820-F6FA-4901-9081-A7FA18D3A064}" destId="{F32063E0-21C1-4F00-B349-20AE685EC124}" srcOrd="0" destOrd="0" presId="urn:microsoft.com/office/officeart/2016/7/layout/VerticalDownArrowProcess"/>
    <dgm:cxn modelId="{79E164F8-AEE4-4D8D-BE7B-B73CAE453F0C}" srcId="{836E812F-85F4-4D44-BA1D-29CFB1C62652}" destId="{97FC20D8-36CB-46CA-9082-F5635DC2DDD6}" srcOrd="2" destOrd="0" parTransId="{0BE973C5-2E96-4661-911E-89537902CAEC}" sibTransId="{03579D33-AEA3-424F-A0DB-389355D0ABE5}"/>
    <dgm:cxn modelId="{BC2AF76C-5A3E-4489-9087-7424F97F4EB0}" type="presParOf" srcId="{F55D15FF-DE27-45AB-8191-162DA39D78BC}" destId="{056D7089-8283-4A66-831F-5E40034362EF}" srcOrd="0" destOrd="0" presId="urn:microsoft.com/office/officeart/2016/7/layout/VerticalDownArrowProcess"/>
    <dgm:cxn modelId="{1A74B245-585B-4CE0-A30F-6DBF6B6369C3}" type="presParOf" srcId="{056D7089-8283-4A66-831F-5E40034362EF}" destId="{352B018C-F96C-44A3-8CDC-4EB69D16D638}" srcOrd="0" destOrd="0" presId="urn:microsoft.com/office/officeart/2016/7/layout/VerticalDownArrowProcess"/>
    <dgm:cxn modelId="{E138B577-1E1C-460B-B6DC-6732DB6A00DA}" type="presParOf" srcId="{056D7089-8283-4A66-831F-5E40034362EF}" destId="{605F7779-3326-4EAB-8984-0041CEAA8969}" srcOrd="1" destOrd="0" presId="urn:microsoft.com/office/officeart/2016/7/layout/VerticalDownArrowProcess"/>
    <dgm:cxn modelId="{48AB3AAD-DE8F-46C1-9297-97361D82F831}" type="presParOf" srcId="{F55D15FF-DE27-45AB-8191-162DA39D78BC}" destId="{49E9D8BA-220C-4FCA-8C14-61F1872D1196}" srcOrd="1" destOrd="0" presId="urn:microsoft.com/office/officeart/2016/7/layout/VerticalDownArrowProcess"/>
    <dgm:cxn modelId="{49680E42-E2BB-4B98-9206-B54081AD1915}" type="presParOf" srcId="{F55D15FF-DE27-45AB-8191-162DA39D78BC}" destId="{D43504D5-257F-4A5E-9DA7-E295180F09A8}" srcOrd="2" destOrd="0" presId="urn:microsoft.com/office/officeart/2016/7/layout/VerticalDownArrowProcess"/>
    <dgm:cxn modelId="{C1A697C8-B3A8-4C90-B5E3-F00007E58DE7}" type="presParOf" srcId="{D43504D5-257F-4A5E-9DA7-E295180F09A8}" destId="{C8A36289-A56F-4D9F-BE18-B6DF62521777}" srcOrd="0" destOrd="0" presId="urn:microsoft.com/office/officeart/2016/7/layout/VerticalDownArrowProcess"/>
    <dgm:cxn modelId="{8A2343D8-B10F-4FC3-A683-9249DDE35579}" type="presParOf" srcId="{D43504D5-257F-4A5E-9DA7-E295180F09A8}" destId="{3CA313E8-AF70-4BE9-AD8D-3556F5D7AB5F}" srcOrd="1" destOrd="0" presId="urn:microsoft.com/office/officeart/2016/7/layout/VerticalDownArrowProcess"/>
    <dgm:cxn modelId="{9E7E084D-5BAF-492B-BD38-3E21A77B49EC}" type="presParOf" srcId="{D43504D5-257F-4A5E-9DA7-E295180F09A8}" destId="{95430CC0-9EA1-4219-BFFB-1A839BD0EF6A}" srcOrd="2" destOrd="0" presId="urn:microsoft.com/office/officeart/2016/7/layout/VerticalDownArrowProcess"/>
    <dgm:cxn modelId="{DAFB4C37-5F39-48D9-8CC3-FA6BD148AD4C}" type="presParOf" srcId="{F55D15FF-DE27-45AB-8191-162DA39D78BC}" destId="{B993DFC4-D13E-42F4-ACE2-58350EC38961}" srcOrd="3" destOrd="0" presId="urn:microsoft.com/office/officeart/2016/7/layout/VerticalDownArrowProcess"/>
    <dgm:cxn modelId="{75D2D493-4786-4770-BE5B-A4A0FCE93F34}" type="presParOf" srcId="{F55D15FF-DE27-45AB-8191-162DA39D78BC}" destId="{95653DFE-FBB8-4CCB-A7B7-B0062D362811}" srcOrd="4" destOrd="0" presId="urn:microsoft.com/office/officeart/2016/7/layout/VerticalDownArrowProcess"/>
    <dgm:cxn modelId="{60BE0387-3784-4D0F-AC0B-FD3CF3C56F55}" type="presParOf" srcId="{95653DFE-FBB8-4CCB-A7B7-B0062D362811}" destId="{F32063E0-21C1-4F00-B349-20AE685EC124}" srcOrd="0" destOrd="0" presId="urn:microsoft.com/office/officeart/2016/7/layout/VerticalDownArrowProcess"/>
    <dgm:cxn modelId="{F76ECEEB-A90E-457F-8255-17ECB53D0891}" type="presParOf" srcId="{95653DFE-FBB8-4CCB-A7B7-B0062D362811}" destId="{EEECB21A-77FB-444B-8D9D-8D587E7442CD}" srcOrd="1" destOrd="0" presId="urn:microsoft.com/office/officeart/2016/7/layout/VerticalDownArrowProcess"/>
    <dgm:cxn modelId="{665F31FF-E6F4-4361-B86C-F895551A18D2}" type="presParOf" srcId="{95653DFE-FBB8-4CCB-A7B7-B0062D362811}" destId="{D3041CE4-C35D-4B9E-9E3F-5D52C5E8CE15}" srcOrd="2" destOrd="0" presId="urn:microsoft.com/office/officeart/2016/7/layout/VerticalDownArrowProcess"/>
    <dgm:cxn modelId="{CA0D491F-BD6A-4E64-9079-86A3B83A487C}" type="presParOf" srcId="{F55D15FF-DE27-45AB-8191-162DA39D78BC}" destId="{DD313E9D-8D81-4204-966C-EF002AFD9C51}" srcOrd="5" destOrd="0" presId="urn:microsoft.com/office/officeart/2016/7/layout/VerticalDownArrowProcess"/>
    <dgm:cxn modelId="{C84B8065-52D5-4881-9400-CC052E93816C}" type="presParOf" srcId="{F55D15FF-DE27-45AB-8191-162DA39D78BC}" destId="{98FF3F23-388F-42AD-ADEA-97AF370CF760}" srcOrd="6" destOrd="0" presId="urn:microsoft.com/office/officeart/2016/7/layout/VerticalDownArrowProcess"/>
    <dgm:cxn modelId="{B25B0ED8-37D5-472B-9707-5ECAC95657BE}" type="presParOf" srcId="{98FF3F23-388F-42AD-ADEA-97AF370CF760}" destId="{C29F248A-8B6C-42F9-BD9F-377D95AFA3AE}" srcOrd="0" destOrd="0" presId="urn:microsoft.com/office/officeart/2016/7/layout/VerticalDownArrowProcess"/>
    <dgm:cxn modelId="{608CCCE7-3AF4-45BE-8B63-C886F44907D7}" type="presParOf" srcId="{98FF3F23-388F-42AD-ADEA-97AF370CF760}" destId="{44E1544D-FCDC-4497-96D0-6946105679E5}" srcOrd="1" destOrd="0" presId="urn:microsoft.com/office/officeart/2016/7/layout/VerticalDownArrowProcess"/>
    <dgm:cxn modelId="{0C319027-92AA-4CBE-A345-C75F54BF0DF1}" type="presParOf" srcId="{98FF3F23-388F-42AD-ADEA-97AF370CF760}" destId="{535E1161-A5C5-4805-B174-6D11712AA70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79341-9274-4DCD-9587-009ECBD7166E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Core clusters:​</a:t>
          </a:r>
          <a:endParaRPr lang="en-US" sz="2700" kern="1200"/>
        </a:p>
      </dsp:txBody>
      <dsp:txXfrm>
        <a:off x="0" y="93057"/>
        <a:ext cx="3005666" cy="1803399"/>
      </dsp:txXfrm>
    </dsp:sp>
    <dsp:sp modelId="{14A469F0-249A-4419-840A-5A03B95B3B23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Language Arts &amp; Languages</a:t>
          </a:r>
          <a:r>
            <a:rPr lang="en-US" sz="2700" kern="1200" dirty="0"/>
            <a:t> </a:t>
          </a:r>
          <a:r>
            <a:rPr lang="en-US" sz="2700" b="0" i="0" kern="1200" dirty="0"/>
            <a:t>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24 CH	</a:t>
          </a:r>
          <a:br>
            <a:rPr lang="en-US" sz="2700" b="0" i="0" kern="1200" dirty="0"/>
          </a:br>
          <a:r>
            <a:rPr lang="en-US" sz="2700" b="0" i="0" kern="1200" dirty="0"/>
            <a:t>		</a:t>
          </a:r>
          <a:endParaRPr lang="en-US" sz="2700" kern="1200" dirty="0"/>
        </a:p>
      </dsp:txBody>
      <dsp:txXfrm>
        <a:off x="3306233" y="93057"/>
        <a:ext cx="3005666" cy="1803399"/>
      </dsp:txXfrm>
    </dsp:sp>
    <dsp:sp modelId="{ACFD04DD-C218-444B-837E-71D0CBAEC19B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Humanities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8 CH</a:t>
          </a:r>
        </a:p>
      </dsp:txBody>
      <dsp:txXfrm>
        <a:off x="6612466" y="93057"/>
        <a:ext cx="3005666" cy="1803399"/>
      </dsp:txXfrm>
    </dsp:sp>
    <dsp:sp modelId="{ABFD2AB2-94E6-469C-A950-32F06875DF05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Mathematics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12 CH</a:t>
          </a:r>
          <a:endParaRPr lang="en-US" sz="2700" kern="1200" dirty="0"/>
        </a:p>
      </dsp:txBody>
      <dsp:txXfrm>
        <a:off x="0" y="2197024"/>
        <a:ext cx="3005666" cy="1803399"/>
      </dsp:txXfrm>
    </dsp:sp>
    <dsp:sp modelId="{24368900-B6B9-4688-9B95-13E3FCD407A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Sciences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8 CH</a:t>
          </a:r>
          <a:endParaRPr lang="en-US" sz="2700" kern="1200" dirty="0"/>
        </a:p>
      </dsp:txBody>
      <dsp:txXfrm>
        <a:off x="3306233" y="2197024"/>
        <a:ext cx="3005666" cy="1803399"/>
      </dsp:txXfrm>
    </dsp:sp>
    <dsp:sp modelId="{9D392F7A-5CBA-4BD7-8202-0363CA22AA6C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Personalized Well Being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20 CH</a:t>
          </a:r>
          <a:endParaRPr lang="en-US" sz="2700" kern="1200" dirty="0"/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69A0-6550-45F0-970F-2C63CAE3F12C}">
      <dsp:nvSpPr>
        <dsp:cNvPr id="0" name=""/>
        <dsp:cNvSpPr/>
      </dsp:nvSpPr>
      <dsp:spPr>
        <a:xfrm>
          <a:off x="2781118" y="849169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9046" y="891697"/>
        <a:ext cx="31918" cy="6383"/>
      </dsp:txXfrm>
    </dsp:sp>
    <dsp:sp modelId="{7CA56E04-D7BA-43BB-B3C3-1EA40821D778}">
      <dsp:nvSpPr>
        <dsp:cNvPr id="0" name=""/>
        <dsp:cNvSpPr/>
      </dsp:nvSpPr>
      <dsp:spPr>
        <a:xfrm>
          <a:off x="7373" y="62226"/>
          <a:ext cx="2775545" cy="1665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Choose electives carefully </a:t>
          </a:r>
        </a:p>
      </dsp:txBody>
      <dsp:txXfrm>
        <a:off x="7373" y="62226"/>
        <a:ext cx="2775545" cy="1665327"/>
      </dsp:txXfrm>
    </dsp:sp>
    <dsp:sp modelId="{236C5E65-A652-4AAB-A4E5-2C367B267705}">
      <dsp:nvSpPr>
        <dsp:cNvPr id="0" name=""/>
        <dsp:cNvSpPr/>
      </dsp:nvSpPr>
      <dsp:spPr>
        <a:xfrm>
          <a:off x="6195039" y="849169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2967" y="891697"/>
        <a:ext cx="31918" cy="6383"/>
      </dsp:txXfrm>
    </dsp:sp>
    <dsp:sp modelId="{7E7E3758-0CBE-4624-B11A-B3D2632C4816}">
      <dsp:nvSpPr>
        <dsp:cNvPr id="0" name=""/>
        <dsp:cNvSpPr/>
      </dsp:nvSpPr>
      <dsp:spPr>
        <a:xfrm>
          <a:off x="3421293" y="62226"/>
          <a:ext cx="2775545" cy="1665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Take Courses that interest you!</a:t>
          </a:r>
        </a:p>
      </dsp:txBody>
      <dsp:txXfrm>
        <a:off x="3421293" y="62226"/>
        <a:ext cx="2775545" cy="1665327"/>
      </dsp:txXfrm>
    </dsp:sp>
    <dsp:sp modelId="{F6FBD9B0-C820-40E0-AE53-A14C6E598EDC}">
      <dsp:nvSpPr>
        <dsp:cNvPr id="0" name=""/>
        <dsp:cNvSpPr/>
      </dsp:nvSpPr>
      <dsp:spPr>
        <a:xfrm>
          <a:off x="1395145" y="1725753"/>
          <a:ext cx="6827841" cy="607775"/>
        </a:xfrm>
        <a:custGeom>
          <a:avLst/>
          <a:gdLst/>
          <a:ahLst/>
          <a:cxnLst/>
          <a:rect l="0" t="0" r="0" b="0"/>
          <a:pathLst>
            <a:path>
              <a:moveTo>
                <a:pt x="6827841" y="0"/>
              </a:moveTo>
              <a:lnTo>
                <a:pt x="6827841" y="320987"/>
              </a:lnTo>
              <a:lnTo>
                <a:pt x="0" y="320987"/>
              </a:lnTo>
              <a:lnTo>
                <a:pt x="0" y="607775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7626" y="2026449"/>
        <a:ext cx="342880" cy="6383"/>
      </dsp:txXfrm>
    </dsp:sp>
    <dsp:sp modelId="{F40D3D95-E8C6-411D-AA18-29CBED5B67F4}">
      <dsp:nvSpPr>
        <dsp:cNvPr id="0" name=""/>
        <dsp:cNvSpPr/>
      </dsp:nvSpPr>
      <dsp:spPr>
        <a:xfrm>
          <a:off x="6835214" y="62226"/>
          <a:ext cx="2775545" cy="1665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Some Courses you may want to take in grades 11 and 12 required prerequisites that you may want to take next year.</a:t>
          </a:r>
        </a:p>
      </dsp:txBody>
      <dsp:txXfrm>
        <a:off x="6835214" y="62226"/>
        <a:ext cx="2775545" cy="1665327"/>
      </dsp:txXfrm>
    </dsp:sp>
    <dsp:sp modelId="{C66FF576-189D-4B35-8493-7A0FB0C60A5E}">
      <dsp:nvSpPr>
        <dsp:cNvPr id="0" name=""/>
        <dsp:cNvSpPr/>
      </dsp:nvSpPr>
      <dsp:spPr>
        <a:xfrm>
          <a:off x="2781118" y="3152872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9046" y="3195400"/>
        <a:ext cx="31918" cy="6383"/>
      </dsp:txXfrm>
    </dsp:sp>
    <dsp:sp modelId="{C782CD99-26E7-4E43-9482-54E3B6DC7446}">
      <dsp:nvSpPr>
        <dsp:cNvPr id="0" name=""/>
        <dsp:cNvSpPr/>
      </dsp:nvSpPr>
      <dsp:spPr>
        <a:xfrm>
          <a:off x="7373" y="2365928"/>
          <a:ext cx="2775545" cy="16653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Consider completing core cluster options </a:t>
          </a:r>
          <a:r>
            <a:rPr lang="en-US" sz="1700" kern="1200" dirty="0" err="1"/>
            <a:t>ie</a:t>
          </a:r>
          <a:r>
            <a:rPr lang="en-US" sz="1700" kern="1200" dirty="0"/>
            <a:t> Creative Arts or Physical Education and Wellness</a:t>
          </a:r>
        </a:p>
      </dsp:txBody>
      <dsp:txXfrm>
        <a:off x="7373" y="2365928"/>
        <a:ext cx="2775545" cy="1665327"/>
      </dsp:txXfrm>
    </dsp:sp>
    <dsp:sp modelId="{4AC9BAF4-75B5-440F-A8B9-0FC0FDB4E51C}">
      <dsp:nvSpPr>
        <dsp:cNvPr id="0" name=""/>
        <dsp:cNvSpPr/>
      </dsp:nvSpPr>
      <dsp:spPr>
        <a:xfrm>
          <a:off x="6195039" y="3152872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2967" y="3195400"/>
        <a:ext cx="31918" cy="6383"/>
      </dsp:txXfrm>
    </dsp:sp>
    <dsp:sp modelId="{AE4FC057-7471-4085-A6E2-AA4722A07CC7}">
      <dsp:nvSpPr>
        <dsp:cNvPr id="0" name=""/>
        <dsp:cNvSpPr/>
      </dsp:nvSpPr>
      <dsp:spPr>
        <a:xfrm>
          <a:off x="3421293" y="2365928"/>
          <a:ext cx="2775545" cy="1665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Courses chosen by students determine courses offered next year.</a:t>
          </a:r>
        </a:p>
      </dsp:txBody>
      <dsp:txXfrm>
        <a:off x="3421293" y="2365928"/>
        <a:ext cx="2775545" cy="1665327"/>
      </dsp:txXfrm>
    </dsp:sp>
    <dsp:sp modelId="{B39151E8-1ACA-461F-9800-B80D6A05CA97}">
      <dsp:nvSpPr>
        <dsp:cNvPr id="0" name=""/>
        <dsp:cNvSpPr/>
      </dsp:nvSpPr>
      <dsp:spPr>
        <a:xfrm>
          <a:off x="6835214" y="2365928"/>
          <a:ext cx="2775545" cy="1665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</a:t>
          </a:r>
          <a:r>
            <a:rPr lang="en-US" sz="1700" u="sng" kern="1200"/>
            <a:t>you choose</a:t>
          </a:r>
          <a:r>
            <a:rPr lang="en-US" sz="1700" kern="1200"/>
            <a:t> a course, you will be expected to remain in the course.</a:t>
          </a:r>
        </a:p>
      </dsp:txBody>
      <dsp:txXfrm>
        <a:off x="6835214" y="2365928"/>
        <a:ext cx="2775545" cy="1665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48E8-B234-4B77-8708-B09938B1284B}">
      <dsp:nvSpPr>
        <dsp:cNvPr id="0" name=""/>
        <dsp:cNvSpPr/>
      </dsp:nvSpPr>
      <dsp:spPr>
        <a:xfrm>
          <a:off x="0" y="391153"/>
          <a:ext cx="5019610" cy="19164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Students must carefully consider and choose 2 additional courses that they would take if</a:t>
          </a:r>
          <a:r>
            <a:rPr lang="en-US" sz="2100" kern="1200" dirty="0">
              <a:latin typeface="Trebuchet MS" panose="020B0603020202020204"/>
            </a:rPr>
            <a:t> </a:t>
          </a:r>
          <a:r>
            <a:rPr lang="en-US" sz="2100" kern="1200" dirty="0"/>
            <a:t> any of their chosen courses cannot be scheduled.</a:t>
          </a:r>
        </a:p>
      </dsp:txBody>
      <dsp:txXfrm>
        <a:off x="93554" y="484707"/>
        <a:ext cx="4832502" cy="1729351"/>
      </dsp:txXfrm>
    </dsp:sp>
    <dsp:sp modelId="{AFE134B0-918B-49A8-9E4D-456A25D8F64B}">
      <dsp:nvSpPr>
        <dsp:cNvPr id="0" name=""/>
        <dsp:cNvSpPr/>
      </dsp:nvSpPr>
      <dsp:spPr>
        <a:xfrm>
          <a:off x="0" y="2368093"/>
          <a:ext cx="5019610" cy="191645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rebuchet MS" panose="020B0603020202020204"/>
            </a:rPr>
            <a:t>- Students cannot select Basketball Enrichment, Biology 111, Hockey Class, Lifeguard Enrichment, Numbers, Relations &amp; Functions 10 or Intro to Skilled Trades as alternate courses.</a:t>
          </a:r>
          <a:endParaRPr lang="en-US" sz="2100" kern="1200" dirty="0"/>
        </a:p>
      </dsp:txBody>
      <dsp:txXfrm>
        <a:off x="93554" y="2461647"/>
        <a:ext cx="4832502" cy="1729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018C-F96C-44A3-8CDC-4EB69D16D638}">
      <dsp:nvSpPr>
        <dsp:cNvPr id="0" name=""/>
        <dsp:cNvSpPr/>
      </dsp:nvSpPr>
      <dsp:spPr>
        <a:xfrm>
          <a:off x="0" y="3956060"/>
          <a:ext cx="1254902" cy="865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3956060"/>
        <a:ext cx="1254902" cy="865489"/>
      </dsp:txXfrm>
    </dsp:sp>
    <dsp:sp modelId="{605F7779-3326-4EAB-8984-0041CEAA8969}">
      <dsp:nvSpPr>
        <dsp:cNvPr id="0" name=""/>
        <dsp:cNvSpPr/>
      </dsp:nvSpPr>
      <dsp:spPr>
        <a:xfrm>
          <a:off x="1254902" y="3956060"/>
          <a:ext cx="3764707" cy="8654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in Advisory March 17</a:t>
          </a:r>
          <a:r>
            <a:rPr lang="en-US" sz="1200" kern="1200" baseline="30000" dirty="0"/>
            <a:t>th</a:t>
          </a:r>
          <a:r>
            <a:rPr lang="en-US" sz="1200" kern="1200" dirty="0"/>
            <a:t> to 21</a:t>
          </a:r>
          <a:r>
            <a:rPr lang="en-US" sz="1200" kern="1200" baseline="30000" dirty="0"/>
            <a:t>st</a:t>
          </a:r>
          <a:r>
            <a:rPr lang="en-US" sz="1200" kern="1200" dirty="0"/>
            <a:t> to enter their choices in the computer – if they are late, they may not get the courses you want</a:t>
          </a:r>
        </a:p>
      </dsp:txBody>
      <dsp:txXfrm>
        <a:off x="1254902" y="3956060"/>
        <a:ext cx="3764707" cy="865489"/>
      </dsp:txXfrm>
    </dsp:sp>
    <dsp:sp modelId="{3CA313E8-AF70-4BE9-AD8D-3556F5D7AB5F}">
      <dsp:nvSpPr>
        <dsp:cNvPr id="0" name=""/>
        <dsp:cNvSpPr/>
      </dsp:nvSpPr>
      <dsp:spPr>
        <a:xfrm rot="10800000">
          <a:off x="0" y="2637920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Pass in</a:t>
          </a:r>
        </a:p>
      </dsp:txBody>
      <dsp:txXfrm rot="-10800000">
        <a:off x="0" y="2637920"/>
        <a:ext cx="1254902" cy="865229"/>
      </dsp:txXfrm>
    </dsp:sp>
    <dsp:sp modelId="{95430CC0-9EA1-4219-BFFB-1A839BD0EF6A}">
      <dsp:nvSpPr>
        <dsp:cNvPr id="0" name=""/>
        <dsp:cNvSpPr/>
      </dsp:nvSpPr>
      <dsp:spPr>
        <a:xfrm>
          <a:off x="1254902" y="2637920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Pass in their completed Course selection form to their Advisory teacher by March14th. </a:t>
          </a:r>
        </a:p>
      </dsp:txBody>
      <dsp:txXfrm>
        <a:off x="1254902" y="2637920"/>
        <a:ext cx="3764707" cy="865229"/>
      </dsp:txXfrm>
    </dsp:sp>
    <dsp:sp modelId="{EEECB21A-77FB-444B-8D9D-8D587E7442CD}">
      <dsp:nvSpPr>
        <dsp:cNvPr id="0" name=""/>
        <dsp:cNvSpPr/>
      </dsp:nvSpPr>
      <dsp:spPr>
        <a:xfrm rot="10800000">
          <a:off x="0" y="1319780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Make</a:t>
          </a:r>
        </a:p>
      </dsp:txBody>
      <dsp:txXfrm rot="-10800000">
        <a:off x="0" y="1319780"/>
        <a:ext cx="1254902" cy="865229"/>
      </dsp:txXfrm>
    </dsp:sp>
    <dsp:sp modelId="{D3041CE4-C35D-4B9E-9E3F-5D52C5E8CE15}">
      <dsp:nvSpPr>
        <dsp:cNvPr id="0" name=""/>
        <dsp:cNvSpPr/>
      </dsp:nvSpPr>
      <dsp:spPr>
        <a:xfrm>
          <a:off x="1254902" y="1319780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sure they select choices carefully.  They will not have the opportunity to change their mind in the fall, unless it affects post secondary plans</a:t>
          </a:r>
        </a:p>
      </dsp:txBody>
      <dsp:txXfrm>
        <a:off x="1254902" y="1319780"/>
        <a:ext cx="3764707" cy="865229"/>
      </dsp:txXfrm>
    </dsp:sp>
    <dsp:sp modelId="{44E1544D-FCDC-4497-96D0-6946105679E5}">
      <dsp:nvSpPr>
        <dsp:cNvPr id="0" name=""/>
        <dsp:cNvSpPr/>
      </dsp:nvSpPr>
      <dsp:spPr>
        <a:xfrm rot="10800000">
          <a:off x="0" y="1639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Talk</a:t>
          </a:r>
        </a:p>
      </dsp:txBody>
      <dsp:txXfrm rot="-10800000">
        <a:off x="0" y="1639"/>
        <a:ext cx="1254902" cy="865229"/>
      </dsp:txXfrm>
    </dsp:sp>
    <dsp:sp modelId="{535E1161-A5C5-4805-B174-6D11712AA706}">
      <dsp:nvSpPr>
        <dsp:cNvPr id="0" name=""/>
        <dsp:cNvSpPr/>
      </dsp:nvSpPr>
      <dsp:spPr>
        <a:xfrm>
          <a:off x="1254902" y="1639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encourage students to talk to their parents/teachers to help guide their decisions</a:t>
          </a:r>
        </a:p>
      </dsp:txBody>
      <dsp:txXfrm>
        <a:off x="1254902" y="1639"/>
        <a:ext cx="3764707" cy="86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53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l_4O3Gmyc4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 dirty="0">
                <a:effectLst/>
                <a:latin typeface="Gill Sans MT" panose="020B0502020104020203" pitchFamily="34" charset="0"/>
              </a:rPr>
              <a:t>Entering Grade 10</a:t>
            </a:r>
            <a:r>
              <a:rPr lang="en-US" sz="3600" b="0" i="0" dirty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 dirty="0">
                <a:effectLst/>
                <a:latin typeface="Gill Sans MT" panose="020B0502020104020203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February 2025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5FCBEF"/>
                </a:solidFill>
                <a:latin typeface="Trebuchet MS" panose="020B0603020202020204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n-US" sz="1440">
                <a:solidFill>
                  <a:prstClr val="black"/>
                </a:solidFill>
                <a:latin typeface="Trebuchet MS" panose="020B0603020202020204"/>
              </a:rPr>
              <a:t>See page 3 of the course guide for a complete list of fast-track credits.</a:t>
            </a: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919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Enter Two Alternate Courses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</a:pPr>
            <a:fld id="{7BE59A94-3B9B-4F13-95C0-76949D4834C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609E943B-CE41-4FFC-8C36-33FABFEB1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826844"/>
              </p:ext>
            </p:extLst>
          </p:nvPr>
        </p:nvGraphicFramePr>
        <p:xfrm>
          <a:off x="4831569" y="1055176"/>
          <a:ext cx="5019610" cy="467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58303" y="-8467"/>
            <a:ext cx="3575050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D32A0B-52B5-7AF5-18E2-D2B7B42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Course Selection Process</a:t>
            </a:r>
            <a:endParaRPr lang="en-US" sz="3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8C11F-CB0F-83A3-2514-E46B6F09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BA11B42-21F8-0E21-E89A-1F5DA9662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342671"/>
              </p:ext>
            </p:extLst>
          </p:nvPr>
        </p:nvGraphicFramePr>
        <p:xfrm>
          <a:off x="5163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59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5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Antique cash register keys">
            <a:extLst>
              <a:ext uri="{FF2B5EF4-FFF2-40B4-BE49-F238E27FC236}">
                <a16:creationId xmlns:a16="http://schemas.microsoft.com/office/drawing/2014/main" id="{EA8DF5FF-BECA-FC80-16FB-E8DDC1CF2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394" b="909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1AF5A33-5C3E-4B00-B636-470C37CD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1D4F4279-6CB8-4935-B70E-47B0D4BF7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2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6709FF-BC45-4BDA-88FE-6727BCBD9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3B53C46-807E-496A-8ACD-66372ECA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092950" y="3681414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23">
            <a:extLst>
              <a:ext uri="{FF2B5EF4-FFF2-40B4-BE49-F238E27FC236}">
                <a16:creationId xmlns:a16="http://schemas.microsoft.com/office/drawing/2014/main" id="{BD4BEF6F-1F5D-425B-B942-CE0EC90D3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0108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3535" y="609600"/>
            <a:ext cx="4865966" cy="1320800"/>
          </a:xfrm>
        </p:spPr>
        <p:txBody>
          <a:bodyPr anchor="t">
            <a:normAutofit/>
          </a:bodyPr>
          <a:lstStyle/>
          <a:p>
            <a:r>
              <a:rPr lang="en-US"/>
              <a:t>Required Courses and Credits</a:t>
            </a:r>
          </a:p>
        </p:txBody>
      </p:sp>
      <p:sp>
        <p:nvSpPr>
          <p:cNvPr id="63" name="Content Placeholder 1"/>
          <p:cNvSpPr>
            <a:spLocks noGrp="1"/>
          </p:cNvSpPr>
          <p:nvPr>
            <p:ph idx="1"/>
          </p:nvPr>
        </p:nvSpPr>
        <p:spPr>
          <a:xfrm>
            <a:off x="3613535" y="2209800"/>
            <a:ext cx="5836324" cy="3831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 grade 10, students will begin earning credit hours toward graduation requirements.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Each course passed counts as 4 credit hours.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grade 10, 11 and 12 students can earn up to 120 credit hours (10 courses/year = 40 credit hours).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Students must earn a min of 100 credit hours to graduate.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Most of their grade 10 courses are required but there is some choice.</a:t>
            </a:r>
          </a:p>
        </p:txBody>
      </p:sp>
      <p:sp>
        <p:nvSpPr>
          <p:cNvPr id="70" name="Rectangle 25">
            <a:extLst>
              <a:ext uri="{FF2B5EF4-FFF2-40B4-BE49-F238E27FC236}">
                <a16:creationId xmlns:a16="http://schemas.microsoft.com/office/drawing/2014/main" id="{17D310E3-BA9A-4243-B504-0D1F6220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582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E866FCBB-59B5-4CDF-BEE6-63382444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3250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27">
            <a:extLst>
              <a:ext uri="{FF2B5EF4-FFF2-40B4-BE49-F238E27FC236}">
                <a16:creationId xmlns:a16="http://schemas.microsoft.com/office/drawing/2014/main" id="{6AC675E8-14B6-40FA-B3B3-C1E2E39D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4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28">
            <a:extLst>
              <a:ext uri="{FF2B5EF4-FFF2-40B4-BE49-F238E27FC236}">
                <a16:creationId xmlns:a16="http://schemas.microsoft.com/office/drawing/2014/main" id="{56989EBF-8722-45B6-80BA-3B62833E4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8048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Rectangle 29">
            <a:extLst>
              <a:ext uri="{FF2B5EF4-FFF2-40B4-BE49-F238E27FC236}">
                <a16:creationId xmlns:a16="http://schemas.microsoft.com/office/drawing/2014/main" id="{7C9F3575-4D35-4C55-93E6-A0BB647C5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8250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868C8FD7-A917-4543-8961-F5EB09C27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2750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1511"/>
            <a:ext cx="7391400" cy="1286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Students entering grade 10 must take the following courses:</a:t>
            </a: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383497" y="1127186"/>
            <a:ext cx="8651788" cy="6126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>
                <a:latin typeface="Comic Sans MS" panose="030F0702030302020204" pitchFamily="66" charset="0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</a:pPr>
            <a:fld id="{8471F637-F310-4B0D-999C-BADCFC4DD56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0505" r="37130"/>
          <a:stretch/>
        </p:blipFill>
        <p:spPr>
          <a:xfrm>
            <a:off x="1524020" y="10"/>
            <a:ext cx="2050522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B98F4E-294B-2E61-022B-0E3FA85B2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74611"/>
              </p:ext>
            </p:extLst>
          </p:nvPr>
        </p:nvGraphicFramePr>
        <p:xfrm>
          <a:off x="3375721" y="2348963"/>
          <a:ext cx="8413762" cy="3874962"/>
        </p:xfrm>
        <a:graphic>
          <a:graphicData uri="http://schemas.openxmlformats.org/drawingml/2006/table">
            <a:tbl>
              <a:tblPr firstRow="1" firstCol="1" bandRow="1"/>
              <a:tblGrid>
                <a:gridCol w="8413762">
                  <a:extLst>
                    <a:ext uri="{9D8B030D-6E8A-4147-A177-3AD203B41FA5}">
                      <a16:colId xmlns:a16="http://schemas.microsoft.com/office/drawing/2014/main" val="37776017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English Language Arts 10 Foundational 10             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165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**English Language Arts 10 Extended 10                 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Geometry, Measurement &amp; Finance (GMF) 10 (ENG or FSL)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415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Civics (ENG or FSL)                                                                   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**Science for Sustainable Societies 10 (ENG or FSL)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318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Post Intensive French 10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FI Language Arts 10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Wolastoqey 10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b="1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Strongly recommended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9578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D601E-EF17-897D-E665-2EBE1196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Students will choose 4 more classes from the following  clusters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2" name="Title 1">
            <a:extLst>
              <a:ext uri="{FF2B5EF4-FFF2-40B4-BE49-F238E27FC236}">
                <a16:creationId xmlns:a16="http://schemas.microsoft.com/office/drawing/2014/main" id="{71D2CA51-F83C-FDD7-9FAC-000F2AF75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694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62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496A7D-4FBC-3EE6-924C-D6475F5CC1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6309" y="1687467"/>
            <a:ext cx="9941259" cy="3479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D4A14-6FB2-C7E6-3234-3DF262090B3B}"/>
              </a:ext>
            </a:extLst>
          </p:cNvPr>
          <p:cNvSpPr txBox="1"/>
          <p:nvPr/>
        </p:nvSpPr>
        <p:spPr>
          <a:xfrm>
            <a:off x="1126309" y="1022741"/>
            <a:ext cx="386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Elective Course Options</a:t>
            </a:r>
          </a:p>
        </p:txBody>
      </p:sp>
    </p:spTree>
    <p:extLst>
      <p:ext uri="{BB962C8B-B14F-4D97-AF65-F5344CB8AC3E}">
        <p14:creationId xmlns:p14="http://schemas.microsoft.com/office/powerpoint/2010/main" val="202959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B6C70-4B78-C8F9-33BC-847A27AF8EBD}"/>
              </a:ext>
            </a:extLst>
          </p:cNvPr>
          <p:cNvSpPr txBox="1"/>
          <p:nvPr/>
        </p:nvSpPr>
        <p:spPr>
          <a:xfrm>
            <a:off x="1126308" y="1022741"/>
            <a:ext cx="612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Elective Course Options Continued…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B8300-2F7D-8F6B-A6AB-C970FA82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61" y="2026273"/>
            <a:ext cx="9269677" cy="36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1C2-A830-44FA-9ACF-E76B284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Content Placeholder 58">
            <a:extLst>
              <a:ext uri="{FF2B5EF4-FFF2-40B4-BE49-F238E27FC236}">
                <a16:creationId xmlns:a16="http://schemas.microsoft.com/office/drawing/2014/main" id="{A778F870-8A61-4F96-AD3F-CFD09934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5830738" cy="8862590"/>
          </a:xfrm>
          <a:prstGeom prst="rect">
            <a:avLst/>
          </a:prstGeom>
        </p:spPr>
      </p:pic>
      <p:pic>
        <p:nvPicPr>
          <p:cNvPr id="5" name="Online Media 4" title="LHHS Math Pathways Info Video">
            <a:hlinkClick r:id="" action="ppaction://media"/>
            <a:extLst>
              <a:ext uri="{FF2B5EF4-FFF2-40B4-BE49-F238E27FC236}">
                <a16:creationId xmlns:a16="http://schemas.microsoft.com/office/drawing/2014/main" id="{1AD48EFD-945A-E43A-D770-262EDD7FD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1C2-A830-44FA-9ACF-E76B284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Content Placeholder 58">
            <a:extLst>
              <a:ext uri="{FF2B5EF4-FFF2-40B4-BE49-F238E27FC236}">
                <a16:creationId xmlns:a16="http://schemas.microsoft.com/office/drawing/2014/main" id="{A778F870-8A61-4F96-AD3F-CFD09934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830738" cy="8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766" name="Rectangle 2676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Choosing Your Four Electives</a:t>
            </a:r>
          </a:p>
        </p:txBody>
      </p:sp>
      <p:sp>
        <p:nvSpPr>
          <p:cNvPr id="26768" name="Isosceles Triangle 2676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73BB96-A13E-40E7-9FE6-EB0498E3702C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770" name="Isosceles Triangle 2676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725" name="Rectangle 3">
            <a:extLst>
              <a:ext uri="{FF2B5EF4-FFF2-40B4-BE49-F238E27FC236}">
                <a16:creationId xmlns:a16="http://schemas.microsoft.com/office/drawing/2014/main" id="{10960A16-6DC8-2C34-1493-08A25AB91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0724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7" ma:contentTypeDescription="Create a new document." ma:contentTypeScope="" ma:versionID="c94bbf25a3c8a15f1b032cbbc46e8f6a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04a9825851619cfc46eaed90c22d78b0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E9CE7-7671-4C2A-B47D-C3C7AA3C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64672-54D9-4881-A2A6-EC0A67A975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4885</TotalTime>
  <Words>592</Words>
  <Application>Microsoft Office PowerPoint</Application>
  <PresentationFormat>Widescreen</PresentationFormat>
  <Paragraphs>86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Aptos</vt:lpstr>
      <vt:lpstr>Arial</vt:lpstr>
      <vt:lpstr>Calibri</vt:lpstr>
      <vt:lpstr>CG Times (WN)</vt:lpstr>
      <vt:lpstr>Comic Sans MS</vt:lpstr>
      <vt:lpstr>Constantia</vt:lpstr>
      <vt:lpstr>Gill Sans MT</vt:lpstr>
      <vt:lpstr>Symbol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10​ </vt:lpstr>
      <vt:lpstr>Required Courses and Credits</vt:lpstr>
      <vt:lpstr>Students entering grade 10 must take the following courses:</vt:lpstr>
      <vt:lpstr>Students will choose 4 more classes from the following  clusters</vt:lpstr>
      <vt:lpstr>PowerPoint Presentation</vt:lpstr>
      <vt:lpstr>PowerPoint Presentation</vt:lpstr>
      <vt:lpstr>PowerPoint Presentation</vt:lpstr>
      <vt:lpstr>PowerPoint Presentation</vt:lpstr>
      <vt:lpstr>Choosing Your Four Electives</vt:lpstr>
      <vt:lpstr>PowerPoint Presentation</vt:lpstr>
      <vt:lpstr>Enter Two Alternate Courses</vt:lpstr>
      <vt:lpstr>Course Selection Process</vt:lpstr>
      <vt:lpstr>Questions?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356</cp:revision>
  <dcterms:created xsi:type="dcterms:W3CDTF">2007-02-13T23:57:56Z</dcterms:created>
  <dcterms:modified xsi:type="dcterms:W3CDTF">2025-03-10T14:56:15Z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