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91_0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155" r:id="rId4"/>
    <p:sldMasterId id="2147484173" r:id="rId5"/>
    <p:sldMasterId id="2147484191" r:id="rId6"/>
  </p:sldMasterIdLst>
  <p:notesMasterIdLst>
    <p:notesMasterId r:id="rId20"/>
  </p:notesMasterIdLst>
  <p:sldIdLst>
    <p:sldId id="389" r:id="rId7"/>
    <p:sldId id="401" r:id="rId8"/>
    <p:sldId id="368" r:id="rId9"/>
    <p:sldId id="395" r:id="rId10"/>
    <p:sldId id="388" r:id="rId11"/>
    <p:sldId id="402" r:id="rId12"/>
    <p:sldId id="263" r:id="rId13"/>
    <p:sldId id="370" r:id="rId14"/>
    <p:sldId id="281" r:id="rId15"/>
    <p:sldId id="396" r:id="rId16"/>
    <p:sldId id="404" r:id="rId17"/>
    <p:sldId id="403" r:id="rId18"/>
    <p:sldId id="39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18D6B1-C0D4-4174-B0AF-257D56FF304B}">
          <p14:sldIdLst/>
        </p14:section>
        <p14:section name="Untitled Section" id="{BFFAFDB1-D4C6-44EA-85AE-054577B5A8D7}">
          <p14:sldIdLst>
            <p14:sldId id="389"/>
            <p14:sldId id="401"/>
            <p14:sldId id="368"/>
            <p14:sldId id="395"/>
            <p14:sldId id="388"/>
            <p14:sldId id="402"/>
            <p14:sldId id="263"/>
            <p14:sldId id="370"/>
            <p14:sldId id="281"/>
            <p14:sldId id="396"/>
            <p14:sldId id="404"/>
            <p14:sldId id="403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D73A95-FD98-CB14-7D46-E87F15A7F8B9}" name="Gatto, Tracy     (ASD-W)" initials="GT(W" userId="Gatto, Tracy     (ASD-W)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tto, Tracy     (ASD-W)" initials="GT(" lastIdx="1" clrIdx="0">
    <p:extLst>
      <p:ext uri="{19B8F6BF-5375-455C-9EA6-DF929625EA0E}">
        <p15:presenceInfo xmlns:p15="http://schemas.microsoft.com/office/powerpoint/2012/main" userId="S::tracy.gatto@nbed.nb.ca::ba614077-d2f7-4d98-a255-3c012c27ca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9617A-B5D2-48AE-B5AC-67984C40AA14}" v="7" dt="2025-02-26T17:54:22.610"/>
    <p1510:client id="{3693DC02-7C52-9731-98AB-AFFCAF60F0F3}" v="41" dt="2025-02-26T14:39:37.580"/>
    <p1510:client id="{7686D13B-B778-4D0D-8320-3B5B6F0D2C91}" v="7" dt="2025-02-26T17:50:02.276"/>
    <p1510:client id="{B06F0F2D-0760-788D-D7E4-FDC53D65CC0B}" v="54" dt="2025-02-26T20:53:03.772"/>
    <p1510:client id="{D3801EA8-DDDB-E379-1630-8D45D4B05B85}" v="194" dt="2025-02-26T19:14:37.053"/>
    <p1510:client id="{E5F751EF-B0DF-46F1-8746-0DA52EA2F960}" v="3" dt="2025-02-26T20:49:15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omments/modernComment_19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0C6109-A598-44C6-AAF2-020A92953E1A}" authorId="{F9D73A95-FD98-CB14-7D46-E87F15A7F8B9}" created="2025-02-19T01:22:00.0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401"/>
      <ac:graphicFrameMk id="15366" creationId="{0837C166-59E7-3551-31B8-973E90C94C8E}"/>
    </ac:deMkLst>
    <p188:txBody>
      <a:bodyPr/>
      <a:lstStyle/>
      <a:p>
        <a:r>
          <a:rPr lang="en-US"/>
          <a:t>hgvhgvnbnbvnbvbn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s://myblueprint.ca/" TargetMode="External"/><Relationship Id="rId3" Type="http://schemas.openxmlformats.org/officeDocument/2006/relationships/hyperlink" Target="https://www.unb.ca/admissions/requirements/" TargetMode="External"/><Relationship Id="rId7" Type="http://schemas.openxmlformats.org/officeDocument/2006/relationships/hyperlink" Target="https://www.workingnb.ca/" TargetMode="External"/><Relationship Id="rId2" Type="http://schemas.openxmlformats.org/officeDocument/2006/relationships/hyperlink" Target="https://www2.gnb.ca/content/gnb/en/corporate/promo/skilled-trades-nb/apprenticeship-program.html" TargetMode="External"/><Relationship Id="rId1" Type="http://schemas.openxmlformats.org/officeDocument/2006/relationships/hyperlink" Target="https://nbcc.ca/programs-courses/full-time-programs" TargetMode="External"/><Relationship Id="rId6" Type="http://schemas.openxmlformats.org/officeDocument/2006/relationships/hyperlink" Target="https://www.cangap.ca/" TargetMode="External"/><Relationship Id="rId5" Type="http://schemas.openxmlformats.org/officeDocument/2006/relationships/hyperlink" Target="https://forces.ca/en/apply-now/" TargetMode="External"/><Relationship Id="rId4" Type="http://schemas.openxmlformats.org/officeDocument/2006/relationships/hyperlink" Target="https://www.stu.ca/admissions/bachelor-of-arts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myblueprint.ca/" TargetMode="External"/><Relationship Id="rId3" Type="http://schemas.openxmlformats.org/officeDocument/2006/relationships/hyperlink" Target="https://www.unb.ca/admissions/requirements/" TargetMode="External"/><Relationship Id="rId7" Type="http://schemas.openxmlformats.org/officeDocument/2006/relationships/hyperlink" Target="https://www.workingnb.ca/" TargetMode="External"/><Relationship Id="rId2" Type="http://schemas.openxmlformats.org/officeDocument/2006/relationships/hyperlink" Target="https://www2.gnb.ca/content/gnb/en/corporate/promo/skilled-trades-nb/apprenticeship-program.html" TargetMode="External"/><Relationship Id="rId1" Type="http://schemas.openxmlformats.org/officeDocument/2006/relationships/hyperlink" Target="https://nbcc.ca/programs-courses/full-time-programs" TargetMode="External"/><Relationship Id="rId6" Type="http://schemas.openxmlformats.org/officeDocument/2006/relationships/hyperlink" Target="https://www.cangap.ca/" TargetMode="External"/><Relationship Id="rId5" Type="http://schemas.openxmlformats.org/officeDocument/2006/relationships/hyperlink" Target="https://forces.ca/en/apply-now/" TargetMode="External"/><Relationship Id="rId4" Type="http://schemas.openxmlformats.org/officeDocument/2006/relationships/hyperlink" Target="https://www.stu.ca/admissions/bachelor-of-art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F65F5-5EA9-4DF0-9276-213E3C7FD4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3266C6-4AD9-4BC9-992E-B67410352126}">
      <dgm:prSet/>
      <dgm:spPr/>
      <dgm:t>
        <a:bodyPr/>
        <a:lstStyle/>
        <a:p>
          <a:r>
            <a:rPr lang="en-US"/>
            <a:t>Required Courses:</a:t>
          </a:r>
        </a:p>
      </dgm:t>
    </dgm:pt>
    <dgm:pt modelId="{833325B6-4DEB-4F5D-B55C-7E902D656B79}" type="parTrans" cxnId="{267AA3D5-1D84-49A3-8222-7D2DC1BAF8B1}">
      <dgm:prSet/>
      <dgm:spPr/>
      <dgm:t>
        <a:bodyPr/>
        <a:lstStyle/>
        <a:p>
          <a:endParaRPr lang="en-US"/>
        </a:p>
      </dgm:t>
    </dgm:pt>
    <dgm:pt modelId="{E8F63AD4-7686-4A4E-8663-F7E206A750F0}" type="sibTrans" cxnId="{267AA3D5-1D84-49A3-8222-7D2DC1BAF8B1}">
      <dgm:prSet/>
      <dgm:spPr/>
      <dgm:t>
        <a:bodyPr/>
        <a:lstStyle/>
        <a:p>
          <a:endParaRPr lang="en-US"/>
        </a:p>
      </dgm:t>
    </dgm:pt>
    <dgm:pt modelId="{38C03801-B1D0-437C-AE86-744EBE013379}">
      <dgm:prSet/>
      <dgm:spPr/>
      <dgm:t>
        <a:bodyPr/>
        <a:lstStyle/>
        <a:p>
          <a:pPr rtl="0"/>
          <a:r>
            <a:rPr lang="en-US">
              <a:latin typeface="+mj-lt"/>
            </a:rPr>
            <a:t>English 10 Foundational</a:t>
          </a:r>
        </a:p>
      </dgm:t>
    </dgm:pt>
    <dgm:pt modelId="{E44A3797-5579-45DE-8B31-2D53E86087EB}" type="parTrans" cxnId="{7E270F74-BF27-422A-AE04-B2B094CC799F}">
      <dgm:prSet/>
      <dgm:spPr/>
      <dgm:t>
        <a:bodyPr/>
        <a:lstStyle/>
        <a:p>
          <a:endParaRPr lang="en-US"/>
        </a:p>
      </dgm:t>
    </dgm:pt>
    <dgm:pt modelId="{ECC3DF15-288C-455F-9327-C116E36B51AF}" type="sibTrans" cxnId="{7E270F74-BF27-422A-AE04-B2B094CC799F}">
      <dgm:prSet/>
      <dgm:spPr/>
      <dgm:t>
        <a:bodyPr/>
        <a:lstStyle/>
        <a:p>
          <a:endParaRPr lang="en-US"/>
        </a:p>
      </dgm:t>
    </dgm:pt>
    <dgm:pt modelId="{19BA4132-1B7A-4A03-AA1D-FDDDC15EE705}">
      <dgm:prSet phldr="0"/>
      <dgm:spPr/>
      <dgm:t>
        <a:bodyPr/>
        <a:lstStyle/>
        <a:p>
          <a:pPr rtl="0"/>
          <a:r>
            <a:rPr lang="en-US">
              <a:latin typeface="+mj-lt"/>
            </a:rPr>
            <a:t>Geometry Measurement &amp; Finance (ENG or FSL)</a:t>
          </a:r>
        </a:p>
      </dgm:t>
    </dgm:pt>
    <dgm:pt modelId="{AD48D8AD-4DCD-4C02-A7C9-E131B2489076}" type="parTrans" cxnId="{A7D1349A-9547-4792-AA98-5BB56050B559}">
      <dgm:prSet/>
      <dgm:spPr/>
      <dgm:t>
        <a:bodyPr/>
        <a:lstStyle/>
        <a:p>
          <a:endParaRPr lang="en-US"/>
        </a:p>
      </dgm:t>
    </dgm:pt>
    <dgm:pt modelId="{066E118D-8517-4F0E-9095-B5A9E50F707E}" type="sibTrans" cxnId="{A7D1349A-9547-4792-AA98-5BB56050B559}">
      <dgm:prSet/>
      <dgm:spPr/>
      <dgm:t>
        <a:bodyPr/>
        <a:lstStyle/>
        <a:p>
          <a:endParaRPr lang="en-US"/>
        </a:p>
      </dgm:t>
    </dgm:pt>
    <dgm:pt modelId="{12DFA6BE-AFCF-4AF8-A7D4-717CD950E221}">
      <dgm:prSet/>
      <dgm:spPr/>
      <dgm:t>
        <a:bodyPr/>
        <a:lstStyle/>
        <a:p>
          <a:r>
            <a:rPr lang="en-US">
              <a:latin typeface="+mj-lt"/>
            </a:rPr>
            <a:t>English 12</a:t>
          </a:r>
        </a:p>
      </dgm:t>
    </dgm:pt>
    <dgm:pt modelId="{90E8820D-0E85-4E92-AC2A-BCAB3D774C7B}" type="parTrans" cxnId="{4333F0CC-28BA-47E1-B976-D48FED0D7F5A}">
      <dgm:prSet/>
      <dgm:spPr/>
      <dgm:t>
        <a:bodyPr/>
        <a:lstStyle/>
        <a:p>
          <a:endParaRPr lang="en-US"/>
        </a:p>
      </dgm:t>
    </dgm:pt>
    <dgm:pt modelId="{B07B108C-3C2A-44A8-94F5-7B474AB639F3}" type="sibTrans" cxnId="{4333F0CC-28BA-47E1-B976-D48FED0D7F5A}">
      <dgm:prSet/>
      <dgm:spPr/>
      <dgm:t>
        <a:bodyPr/>
        <a:lstStyle/>
        <a:p>
          <a:endParaRPr lang="en-US"/>
        </a:p>
      </dgm:t>
    </dgm:pt>
    <dgm:pt modelId="{49DD30BD-3535-4B9D-92CF-36BBA4D62BF3}">
      <dgm:prSet/>
      <dgm:spPr/>
      <dgm:t>
        <a:bodyPr/>
        <a:lstStyle/>
        <a:p>
          <a:pPr rtl="0"/>
          <a:r>
            <a:rPr lang="en-US">
              <a:latin typeface="Calibri"/>
            </a:rPr>
            <a:t>Minimum of 25 courses or 100</a:t>
          </a:r>
          <a:r>
            <a:rPr lang="en-US"/>
            <a:t> credit hours </a:t>
          </a:r>
        </a:p>
      </dgm:t>
    </dgm:pt>
    <dgm:pt modelId="{608B2A0A-87F4-44DA-B099-E2FB402A6C67}" type="parTrans" cxnId="{19763477-777C-4491-B727-53B5F5E6FDE7}">
      <dgm:prSet/>
      <dgm:spPr/>
      <dgm:t>
        <a:bodyPr/>
        <a:lstStyle/>
        <a:p>
          <a:endParaRPr lang="en-US"/>
        </a:p>
      </dgm:t>
    </dgm:pt>
    <dgm:pt modelId="{C5882D52-0097-4AB9-988D-56B82AD241DB}" type="sibTrans" cxnId="{19763477-777C-4491-B727-53B5F5E6FDE7}">
      <dgm:prSet/>
      <dgm:spPr/>
      <dgm:t>
        <a:bodyPr/>
        <a:lstStyle/>
        <a:p>
          <a:endParaRPr lang="en-US"/>
        </a:p>
      </dgm:t>
    </dgm:pt>
    <dgm:pt modelId="{807239E0-A133-4AAB-B31C-F892A178813F}">
      <dgm:prSet/>
      <dgm:spPr/>
      <dgm:t>
        <a:bodyPr/>
        <a:lstStyle/>
        <a:p>
          <a:pPr rtl="0"/>
          <a:r>
            <a:rPr lang="en-US"/>
            <a:t>ELPA must be passed; re-writes in gr. 11</a:t>
          </a:r>
          <a:r>
            <a:rPr lang="en-US">
              <a:latin typeface="Calibri"/>
            </a:rPr>
            <a:t> and 12</a:t>
          </a:r>
          <a:endParaRPr lang="en-US"/>
        </a:p>
      </dgm:t>
    </dgm:pt>
    <dgm:pt modelId="{86E96BD8-C6B3-4E36-9BB9-FEA48CF58C23}" type="parTrans" cxnId="{DEF092A5-56C3-4EE0-A55B-005FEFD9FD55}">
      <dgm:prSet/>
      <dgm:spPr/>
      <dgm:t>
        <a:bodyPr/>
        <a:lstStyle/>
        <a:p>
          <a:endParaRPr lang="en-US"/>
        </a:p>
      </dgm:t>
    </dgm:pt>
    <dgm:pt modelId="{C6AD37C5-F200-4266-8D4D-74DDED4CBF85}" type="sibTrans" cxnId="{DEF092A5-56C3-4EE0-A55B-005FEFD9FD55}">
      <dgm:prSet/>
      <dgm:spPr/>
      <dgm:t>
        <a:bodyPr/>
        <a:lstStyle/>
        <a:p>
          <a:endParaRPr lang="en-US"/>
        </a:p>
      </dgm:t>
    </dgm:pt>
    <dgm:pt modelId="{B0630D53-B22F-457C-B442-B32DDB90EA22}">
      <dgm:prSet phldr="0"/>
      <dgm:spPr/>
      <dgm:t>
        <a:bodyPr/>
        <a:lstStyle/>
        <a:p>
          <a:r>
            <a:rPr lang="en-US">
              <a:latin typeface="+mj-lt"/>
            </a:rPr>
            <a:t>English 11 Foundational</a:t>
          </a:r>
        </a:p>
      </dgm:t>
    </dgm:pt>
    <dgm:pt modelId="{C975831A-C7E7-4957-8912-4A65E7A2D142}" type="parTrans" cxnId="{EF044961-2C1C-4939-84BF-EE8DC9D844C1}">
      <dgm:prSet/>
      <dgm:spPr/>
      <dgm:t>
        <a:bodyPr/>
        <a:lstStyle/>
        <a:p>
          <a:endParaRPr lang="en-US"/>
        </a:p>
      </dgm:t>
    </dgm:pt>
    <dgm:pt modelId="{1016CC77-50A5-4CB7-98E4-67E9E9E19C15}" type="sibTrans" cxnId="{EF044961-2C1C-4939-84BF-EE8DC9D844C1}">
      <dgm:prSet/>
      <dgm:spPr/>
      <dgm:t>
        <a:bodyPr/>
        <a:lstStyle/>
        <a:p>
          <a:endParaRPr lang="en-US"/>
        </a:p>
      </dgm:t>
    </dgm:pt>
    <dgm:pt modelId="{BE41E8CA-DAE6-41EC-8886-8897AB33064F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  <a:latin typeface="+mj-lt"/>
              <a:ea typeface="Cambria"/>
            </a:rPr>
            <a:t>Complete the required number of credit hours in each core cluster </a:t>
          </a:r>
          <a:endParaRPr lang="en-US">
            <a:solidFill>
              <a:schemeClr val="tx1"/>
            </a:solidFill>
            <a:latin typeface="+mj-lt"/>
          </a:endParaRPr>
        </a:p>
      </dgm:t>
    </dgm:pt>
    <dgm:pt modelId="{0E046EA5-6826-4F97-9319-272653DBE17A}" type="parTrans" cxnId="{B20520A4-AA60-4953-AEDD-0973BCA79932}">
      <dgm:prSet/>
      <dgm:spPr/>
      <dgm:t>
        <a:bodyPr/>
        <a:lstStyle/>
        <a:p>
          <a:endParaRPr lang="en-US"/>
        </a:p>
      </dgm:t>
    </dgm:pt>
    <dgm:pt modelId="{6F57CAB6-1F13-4318-B160-9E2896A200EF}" type="sibTrans" cxnId="{B20520A4-AA60-4953-AEDD-0973BCA79932}">
      <dgm:prSet/>
      <dgm:spPr/>
      <dgm:t>
        <a:bodyPr/>
        <a:lstStyle/>
        <a:p>
          <a:endParaRPr lang="en-US"/>
        </a:p>
      </dgm:t>
    </dgm:pt>
    <dgm:pt modelId="{DDE92F81-6CDD-420F-932D-9BD9F1F148EB}">
      <dgm:prSet phldr="0"/>
      <dgm:spPr/>
      <dgm:t>
        <a:bodyPr/>
        <a:lstStyle/>
        <a:p>
          <a:pPr rtl="0"/>
          <a:r>
            <a:rPr lang="en-US">
              <a:latin typeface="+mj-lt"/>
            </a:rPr>
            <a:t>Civics (ENG or FSL)</a:t>
          </a:r>
        </a:p>
      </dgm:t>
    </dgm:pt>
    <dgm:pt modelId="{0E94402A-A7D5-45F0-9851-9BB590293B4E}" type="parTrans" cxnId="{B35FB0FE-66FD-4E6F-B07F-750356876F10}">
      <dgm:prSet/>
      <dgm:spPr/>
      <dgm:t>
        <a:bodyPr/>
        <a:lstStyle/>
        <a:p>
          <a:endParaRPr lang="en-US"/>
        </a:p>
      </dgm:t>
    </dgm:pt>
    <dgm:pt modelId="{B7B7D1C0-1D5A-4B21-86B6-6F60A6083410}" type="sibTrans" cxnId="{B35FB0FE-66FD-4E6F-B07F-750356876F10}">
      <dgm:prSet/>
      <dgm:spPr/>
      <dgm:t>
        <a:bodyPr/>
        <a:lstStyle/>
        <a:p>
          <a:endParaRPr lang="en-US"/>
        </a:p>
      </dgm:t>
    </dgm:pt>
    <dgm:pt modelId="{F7F71F1A-B388-4F57-85AB-0699FE1BE109}">
      <dgm:prSet/>
      <dgm:spPr/>
      <dgm:t>
        <a:bodyPr/>
        <a:lstStyle/>
        <a:p>
          <a:r>
            <a:rPr lang="en-US"/>
            <a:t>FI students must have 40 credit hours  of FI classes in grades 10-12</a:t>
          </a:r>
        </a:p>
      </dgm:t>
    </dgm:pt>
    <dgm:pt modelId="{18BE9868-E96B-4C66-97CF-46369F30A8EF}" type="parTrans" cxnId="{A0FAB06A-608F-493C-AB50-A7C43F42BC3B}">
      <dgm:prSet/>
      <dgm:spPr/>
      <dgm:t>
        <a:bodyPr/>
        <a:lstStyle/>
        <a:p>
          <a:endParaRPr lang="en-US"/>
        </a:p>
      </dgm:t>
    </dgm:pt>
    <dgm:pt modelId="{C039DC6F-9B67-43AD-A861-85D2C5EDD1BB}" type="sibTrans" cxnId="{A0FAB06A-608F-493C-AB50-A7C43F42BC3B}">
      <dgm:prSet/>
      <dgm:spPr/>
      <dgm:t>
        <a:bodyPr/>
        <a:lstStyle/>
        <a:p>
          <a:endParaRPr lang="en-US"/>
        </a:p>
      </dgm:t>
    </dgm:pt>
    <dgm:pt modelId="{9CB2F8D6-6522-4226-B284-EA8B231E938F}">
      <dgm:prSet phldr="0"/>
      <dgm:spPr/>
      <dgm:t>
        <a:bodyPr/>
        <a:lstStyle/>
        <a:p>
          <a:pPr rtl="0"/>
          <a:r>
            <a:rPr lang="en-US">
              <a:latin typeface="+mj-lt"/>
            </a:rPr>
            <a:t>PIF 10 OR FILA 10 OR Wolastoqey 10</a:t>
          </a:r>
        </a:p>
      </dgm:t>
    </dgm:pt>
    <dgm:pt modelId="{5145CA45-E500-4E41-9434-6AF87A040F1C}" type="parTrans" cxnId="{AF04AA30-5FC2-4850-9CAC-C5A4B0506EF6}">
      <dgm:prSet/>
      <dgm:spPr/>
    </dgm:pt>
    <dgm:pt modelId="{3E7B72FD-04B7-4857-91C2-3D87A9BAF976}" type="sibTrans" cxnId="{AF04AA30-5FC2-4850-9CAC-C5A4B0506EF6}">
      <dgm:prSet/>
      <dgm:spPr/>
    </dgm:pt>
    <dgm:pt modelId="{651111A3-8430-43C8-A500-2536B66C6E80}" type="pres">
      <dgm:prSet presAssocID="{64EF65F5-5EA9-4DF0-9276-213E3C7FD4A0}" presName="linear" presStyleCnt="0">
        <dgm:presLayoutVars>
          <dgm:dir/>
          <dgm:animLvl val="lvl"/>
          <dgm:resizeHandles val="exact"/>
        </dgm:presLayoutVars>
      </dgm:prSet>
      <dgm:spPr/>
    </dgm:pt>
    <dgm:pt modelId="{89FCFBF8-4E72-4776-A34C-D72A2C005554}" type="pres">
      <dgm:prSet presAssocID="{2D3266C6-4AD9-4BC9-992E-B67410352126}" presName="parentLin" presStyleCnt="0"/>
      <dgm:spPr/>
    </dgm:pt>
    <dgm:pt modelId="{92531F04-50C3-468F-9F7A-F4CC5584D5E9}" type="pres">
      <dgm:prSet presAssocID="{2D3266C6-4AD9-4BC9-992E-B67410352126}" presName="parentLeftMargin" presStyleLbl="node1" presStyleIdx="0" presStyleCnt="4"/>
      <dgm:spPr/>
    </dgm:pt>
    <dgm:pt modelId="{F2BEF9F8-5AB8-4A75-B95B-93C1B6A16A61}" type="pres">
      <dgm:prSet presAssocID="{2D3266C6-4AD9-4BC9-992E-B6741035212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199F87-C9DE-4595-B657-8659A6F4569E}" type="pres">
      <dgm:prSet presAssocID="{2D3266C6-4AD9-4BC9-992E-B67410352126}" presName="negativeSpace" presStyleCnt="0"/>
      <dgm:spPr/>
    </dgm:pt>
    <dgm:pt modelId="{2AA25F01-AD9B-44C5-A6F0-66D17A390834}" type="pres">
      <dgm:prSet presAssocID="{2D3266C6-4AD9-4BC9-992E-B67410352126}" presName="childText" presStyleLbl="conFgAcc1" presStyleIdx="0" presStyleCnt="4">
        <dgm:presLayoutVars>
          <dgm:bulletEnabled val="1"/>
        </dgm:presLayoutVars>
      </dgm:prSet>
      <dgm:spPr/>
    </dgm:pt>
    <dgm:pt modelId="{510DC7B5-D83E-4DB8-8329-3654B2BC75D6}" type="pres">
      <dgm:prSet presAssocID="{E8F63AD4-7686-4A4E-8663-F7E206A750F0}" presName="spaceBetweenRectangles" presStyleCnt="0"/>
      <dgm:spPr/>
    </dgm:pt>
    <dgm:pt modelId="{B4AF3043-95AB-46A1-8D9A-5FEF94B96392}" type="pres">
      <dgm:prSet presAssocID="{49DD30BD-3535-4B9D-92CF-36BBA4D62BF3}" presName="parentLin" presStyleCnt="0"/>
      <dgm:spPr/>
    </dgm:pt>
    <dgm:pt modelId="{D00D0674-B1E4-4D0B-8ED2-FAF029287997}" type="pres">
      <dgm:prSet presAssocID="{49DD30BD-3535-4B9D-92CF-36BBA4D62BF3}" presName="parentLeftMargin" presStyleLbl="node1" presStyleIdx="0" presStyleCnt="4"/>
      <dgm:spPr/>
    </dgm:pt>
    <dgm:pt modelId="{38FE5C77-0541-4B07-8164-0584752EC84B}" type="pres">
      <dgm:prSet presAssocID="{49DD30BD-3535-4B9D-92CF-36BBA4D62B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14A325-23B2-4472-9B34-5A04EEF2681F}" type="pres">
      <dgm:prSet presAssocID="{49DD30BD-3535-4B9D-92CF-36BBA4D62BF3}" presName="negativeSpace" presStyleCnt="0"/>
      <dgm:spPr/>
    </dgm:pt>
    <dgm:pt modelId="{9AC43DA2-99DC-43AF-B7D1-6ADBE1E8B5D1}" type="pres">
      <dgm:prSet presAssocID="{49DD30BD-3535-4B9D-92CF-36BBA4D62BF3}" presName="childText" presStyleLbl="conFgAcc1" presStyleIdx="1" presStyleCnt="4">
        <dgm:presLayoutVars>
          <dgm:bulletEnabled val="1"/>
        </dgm:presLayoutVars>
      </dgm:prSet>
      <dgm:spPr/>
    </dgm:pt>
    <dgm:pt modelId="{0E693E76-4D3A-4956-A7E4-3A881FDCE996}" type="pres">
      <dgm:prSet presAssocID="{C5882D52-0097-4AB9-988D-56B82AD241DB}" presName="spaceBetweenRectangles" presStyleCnt="0"/>
      <dgm:spPr/>
    </dgm:pt>
    <dgm:pt modelId="{825FBF75-3EBB-4963-9CEC-1EE2FEA14302}" type="pres">
      <dgm:prSet presAssocID="{807239E0-A133-4AAB-B31C-F892A178813F}" presName="parentLin" presStyleCnt="0"/>
      <dgm:spPr/>
    </dgm:pt>
    <dgm:pt modelId="{6A829C3F-A169-43D7-8F15-8737872DC45B}" type="pres">
      <dgm:prSet presAssocID="{807239E0-A133-4AAB-B31C-F892A178813F}" presName="parentLeftMargin" presStyleLbl="node1" presStyleIdx="1" presStyleCnt="4"/>
      <dgm:spPr/>
    </dgm:pt>
    <dgm:pt modelId="{9A111271-A388-4B75-8C36-304264756500}" type="pres">
      <dgm:prSet presAssocID="{807239E0-A133-4AAB-B31C-F892A17881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BB776E-38C9-467B-9384-73C2176839B1}" type="pres">
      <dgm:prSet presAssocID="{807239E0-A133-4AAB-B31C-F892A178813F}" presName="negativeSpace" presStyleCnt="0"/>
      <dgm:spPr/>
    </dgm:pt>
    <dgm:pt modelId="{F374693B-6F8E-42FE-B22C-A3552AE2DDDA}" type="pres">
      <dgm:prSet presAssocID="{807239E0-A133-4AAB-B31C-F892A178813F}" presName="childText" presStyleLbl="conFgAcc1" presStyleIdx="2" presStyleCnt="4">
        <dgm:presLayoutVars>
          <dgm:bulletEnabled val="1"/>
        </dgm:presLayoutVars>
      </dgm:prSet>
      <dgm:spPr/>
    </dgm:pt>
    <dgm:pt modelId="{88BD4F2F-B0CE-4960-9C4D-01D93EA1E287}" type="pres">
      <dgm:prSet presAssocID="{C6AD37C5-F200-4266-8D4D-74DDED4CBF85}" presName="spaceBetweenRectangles" presStyleCnt="0"/>
      <dgm:spPr/>
    </dgm:pt>
    <dgm:pt modelId="{573258B1-D81F-4907-AC35-BEE60DC93CAC}" type="pres">
      <dgm:prSet presAssocID="{F7F71F1A-B388-4F57-85AB-0699FE1BE109}" presName="parentLin" presStyleCnt="0"/>
      <dgm:spPr/>
    </dgm:pt>
    <dgm:pt modelId="{9161B21C-5ED3-4B9C-A3A7-CFDB237405ED}" type="pres">
      <dgm:prSet presAssocID="{F7F71F1A-B388-4F57-85AB-0699FE1BE109}" presName="parentLeftMargin" presStyleLbl="node1" presStyleIdx="2" presStyleCnt="4"/>
      <dgm:spPr/>
    </dgm:pt>
    <dgm:pt modelId="{283F7250-7324-41CB-8F54-73259F947FE9}" type="pres">
      <dgm:prSet presAssocID="{F7F71F1A-B388-4F57-85AB-0699FE1BE10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127E432-D38B-4AAE-8D31-D05CC7061331}" type="pres">
      <dgm:prSet presAssocID="{F7F71F1A-B388-4F57-85AB-0699FE1BE109}" presName="negativeSpace" presStyleCnt="0"/>
      <dgm:spPr/>
    </dgm:pt>
    <dgm:pt modelId="{9C5F8EE6-7640-4885-B44E-1C35331E02B1}" type="pres">
      <dgm:prSet presAssocID="{F7F71F1A-B388-4F57-85AB-0699FE1BE1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8BDED01-C496-479D-9A18-A95AA1DADC0A}" type="presOf" srcId="{DDE92F81-6CDD-420F-932D-9BD9F1F148EB}" destId="{2AA25F01-AD9B-44C5-A6F0-66D17A390834}" srcOrd="0" destOrd="4" presId="urn:microsoft.com/office/officeart/2005/8/layout/list1"/>
    <dgm:cxn modelId="{F2310714-51EB-4060-9704-CCF712B356FF}" type="presOf" srcId="{F7F71F1A-B388-4F57-85AB-0699FE1BE109}" destId="{283F7250-7324-41CB-8F54-73259F947FE9}" srcOrd="1" destOrd="0" presId="urn:microsoft.com/office/officeart/2005/8/layout/list1"/>
    <dgm:cxn modelId="{918ADF1E-942F-4190-AF7E-1117BACF72B3}" type="presOf" srcId="{807239E0-A133-4AAB-B31C-F892A178813F}" destId="{6A829C3F-A169-43D7-8F15-8737872DC45B}" srcOrd="0" destOrd="0" presId="urn:microsoft.com/office/officeart/2005/8/layout/list1"/>
    <dgm:cxn modelId="{AF04AA30-5FC2-4850-9CAC-C5A4B0506EF6}" srcId="{2D3266C6-4AD9-4BC9-992E-B67410352126}" destId="{9CB2F8D6-6522-4226-B284-EA8B231E938F}" srcOrd="2" destOrd="0" parTransId="{5145CA45-E500-4E41-9434-6AF87A040F1C}" sibTransId="{3E7B72FD-04B7-4857-91C2-3D87A9BAF976}"/>
    <dgm:cxn modelId="{EF044961-2C1C-4939-84BF-EE8DC9D844C1}" srcId="{2D3266C6-4AD9-4BC9-992E-B67410352126}" destId="{B0630D53-B22F-457C-B442-B32DDB90EA22}" srcOrd="1" destOrd="0" parTransId="{C975831A-C7E7-4957-8912-4A65E7A2D142}" sibTransId="{1016CC77-50A5-4CB7-98E4-67E9E9E19C15}"/>
    <dgm:cxn modelId="{A0FAB06A-608F-493C-AB50-A7C43F42BC3B}" srcId="{64EF65F5-5EA9-4DF0-9276-213E3C7FD4A0}" destId="{F7F71F1A-B388-4F57-85AB-0699FE1BE109}" srcOrd="3" destOrd="0" parTransId="{18BE9868-E96B-4C66-97CF-46369F30A8EF}" sibTransId="{C039DC6F-9B67-43AD-A861-85D2C5EDD1BB}"/>
    <dgm:cxn modelId="{FC31096B-3608-488F-9312-98C067EAC862}" type="presOf" srcId="{2D3266C6-4AD9-4BC9-992E-B67410352126}" destId="{92531F04-50C3-468F-9F7A-F4CC5584D5E9}" srcOrd="0" destOrd="0" presId="urn:microsoft.com/office/officeart/2005/8/layout/list1"/>
    <dgm:cxn modelId="{3234696B-D380-4D18-AA1F-8BAD03008B13}" type="presOf" srcId="{807239E0-A133-4AAB-B31C-F892A178813F}" destId="{9A111271-A388-4B75-8C36-304264756500}" srcOrd="1" destOrd="0" presId="urn:microsoft.com/office/officeart/2005/8/layout/list1"/>
    <dgm:cxn modelId="{BC619770-CC81-4609-B1FD-0695FC4C452D}" type="presOf" srcId="{F7F71F1A-B388-4F57-85AB-0699FE1BE109}" destId="{9161B21C-5ED3-4B9C-A3A7-CFDB237405ED}" srcOrd="0" destOrd="0" presId="urn:microsoft.com/office/officeart/2005/8/layout/list1"/>
    <dgm:cxn modelId="{D63B0371-181C-4CD8-89FE-734EEC55859F}" type="presOf" srcId="{2D3266C6-4AD9-4BC9-992E-B67410352126}" destId="{F2BEF9F8-5AB8-4A75-B95B-93C1B6A16A61}" srcOrd="1" destOrd="0" presId="urn:microsoft.com/office/officeart/2005/8/layout/list1"/>
    <dgm:cxn modelId="{7E270F74-BF27-422A-AE04-B2B094CC799F}" srcId="{2D3266C6-4AD9-4BC9-992E-B67410352126}" destId="{38C03801-B1D0-437C-AE86-744EBE013379}" srcOrd="0" destOrd="0" parTransId="{E44A3797-5579-45DE-8B31-2D53E86087EB}" sibTransId="{ECC3DF15-288C-455F-9327-C116E36B51AF}"/>
    <dgm:cxn modelId="{19763477-777C-4491-B727-53B5F5E6FDE7}" srcId="{64EF65F5-5EA9-4DF0-9276-213E3C7FD4A0}" destId="{49DD30BD-3535-4B9D-92CF-36BBA4D62BF3}" srcOrd="1" destOrd="0" parTransId="{608B2A0A-87F4-44DA-B099-E2FB402A6C67}" sibTransId="{C5882D52-0097-4AB9-988D-56B82AD241DB}"/>
    <dgm:cxn modelId="{EA996D79-9F3B-42F9-AB64-CB655DE4FC94}" type="presOf" srcId="{64EF65F5-5EA9-4DF0-9276-213E3C7FD4A0}" destId="{651111A3-8430-43C8-A500-2536B66C6E80}" srcOrd="0" destOrd="0" presId="urn:microsoft.com/office/officeart/2005/8/layout/list1"/>
    <dgm:cxn modelId="{A7D1349A-9547-4792-AA98-5BB56050B559}" srcId="{2D3266C6-4AD9-4BC9-992E-B67410352126}" destId="{19BA4132-1B7A-4A03-AA1D-FDDDC15EE705}" srcOrd="3" destOrd="0" parTransId="{AD48D8AD-4DCD-4C02-A7C9-E131B2489076}" sibTransId="{066E118D-8517-4F0E-9095-B5A9E50F707E}"/>
    <dgm:cxn modelId="{B20520A4-AA60-4953-AEDD-0973BCA79932}" srcId="{2D3266C6-4AD9-4BC9-992E-B67410352126}" destId="{BE41E8CA-DAE6-41EC-8886-8897AB33064F}" srcOrd="6" destOrd="0" parTransId="{0E046EA5-6826-4F97-9319-272653DBE17A}" sibTransId="{6F57CAB6-1F13-4318-B160-9E2896A200EF}"/>
    <dgm:cxn modelId="{DEF092A5-56C3-4EE0-A55B-005FEFD9FD55}" srcId="{64EF65F5-5EA9-4DF0-9276-213E3C7FD4A0}" destId="{807239E0-A133-4AAB-B31C-F892A178813F}" srcOrd="2" destOrd="0" parTransId="{86E96BD8-C6B3-4E36-9BB9-FEA48CF58C23}" sibTransId="{C6AD37C5-F200-4266-8D4D-74DDED4CBF85}"/>
    <dgm:cxn modelId="{E50D4EBA-607C-4517-AB06-D5B378DE22EA}" type="presOf" srcId="{BE41E8CA-DAE6-41EC-8886-8897AB33064F}" destId="{2AA25F01-AD9B-44C5-A6F0-66D17A390834}" srcOrd="0" destOrd="6" presId="urn:microsoft.com/office/officeart/2005/8/layout/list1"/>
    <dgm:cxn modelId="{77370BBD-1AB9-459A-A418-C4F44F361F8E}" type="presOf" srcId="{9CB2F8D6-6522-4226-B284-EA8B231E938F}" destId="{2AA25F01-AD9B-44C5-A6F0-66D17A390834}" srcOrd="0" destOrd="2" presId="urn:microsoft.com/office/officeart/2005/8/layout/list1"/>
    <dgm:cxn modelId="{D795CAC1-B914-47C3-81A6-8193ADD9257C}" type="presOf" srcId="{49DD30BD-3535-4B9D-92CF-36BBA4D62BF3}" destId="{D00D0674-B1E4-4D0B-8ED2-FAF029287997}" srcOrd="0" destOrd="0" presId="urn:microsoft.com/office/officeart/2005/8/layout/list1"/>
    <dgm:cxn modelId="{4333F0CC-28BA-47E1-B976-D48FED0D7F5A}" srcId="{2D3266C6-4AD9-4BC9-992E-B67410352126}" destId="{12DFA6BE-AFCF-4AF8-A7D4-717CD950E221}" srcOrd="5" destOrd="0" parTransId="{90E8820D-0E85-4E92-AC2A-BCAB3D774C7B}" sibTransId="{B07B108C-3C2A-44A8-94F5-7B474AB639F3}"/>
    <dgm:cxn modelId="{31281BD5-850A-48A9-918B-817707CD19C8}" type="presOf" srcId="{19BA4132-1B7A-4A03-AA1D-FDDDC15EE705}" destId="{2AA25F01-AD9B-44C5-A6F0-66D17A390834}" srcOrd="0" destOrd="3" presId="urn:microsoft.com/office/officeart/2005/8/layout/list1"/>
    <dgm:cxn modelId="{267AA3D5-1D84-49A3-8222-7D2DC1BAF8B1}" srcId="{64EF65F5-5EA9-4DF0-9276-213E3C7FD4A0}" destId="{2D3266C6-4AD9-4BC9-992E-B67410352126}" srcOrd="0" destOrd="0" parTransId="{833325B6-4DEB-4F5D-B55C-7E902D656B79}" sibTransId="{E8F63AD4-7686-4A4E-8663-F7E206A750F0}"/>
    <dgm:cxn modelId="{176C2BD9-2151-41BF-9CAD-8EE0A4CD18B4}" type="presOf" srcId="{12DFA6BE-AFCF-4AF8-A7D4-717CD950E221}" destId="{2AA25F01-AD9B-44C5-A6F0-66D17A390834}" srcOrd="0" destOrd="5" presId="urn:microsoft.com/office/officeart/2005/8/layout/list1"/>
    <dgm:cxn modelId="{6AEA4ADA-B924-4804-971F-1F8912EB0FCF}" type="presOf" srcId="{B0630D53-B22F-457C-B442-B32DDB90EA22}" destId="{2AA25F01-AD9B-44C5-A6F0-66D17A390834}" srcOrd="0" destOrd="1" presId="urn:microsoft.com/office/officeart/2005/8/layout/list1"/>
    <dgm:cxn modelId="{C7EABDDE-DD78-4C3F-8E0E-451B3322EA92}" type="presOf" srcId="{49DD30BD-3535-4B9D-92CF-36BBA4D62BF3}" destId="{38FE5C77-0541-4B07-8164-0584752EC84B}" srcOrd="1" destOrd="0" presId="urn:microsoft.com/office/officeart/2005/8/layout/list1"/>
    <dgm:cxn modelId="{4CF719F4-313F-4E71-A134-EBE4E442900E}" type="presOf" srcId="{38C03801-B1D0-437C-AE86-744EBE013379}" destId="{2AA25F01-AD9B-44C5-A6F0-66D17A390834}" srcOrd="0" destOrd="0" presId="urn:microsoft.com/office/officeart/2005/8/layout/list1"/>
    <dgm:cxn modelId="{B35FB0FE-66FD-4E6F-B07F-750356876F10}" srcId="{2D3266C6-4AD9-4BC9-992E-B67410352126}" destId="{DDE92F81-6CDD-420F-932D-9BD9F1F148EB}" srcOrd="4" destOrd="0" parTransId="{0E94402A-A7D5-45F0-9851-9BB590293B4E}" sibTransId="{B7B7D1C0-1D5A-4B21-86B6-6F60A6083410}"/>
    <dgm:cxn modelId="{01297A0C-13DA-45CF-B981-9A937C96E346}" type="presParOf" srcId="{651111A3-8430-43C8-A500-2536B66C6E80}" destId="{89FCFBF8-4E72-4776-A34C-D72A2C005554}" srcOrd="0" destOrd="0" presId="urn:microsoft.com/office/officeart/2005/8/layout/list1"/>
    <dgm:cxn modelId="{4A0F146E-25E4-4AE2-94A2-5AA86FA9822D}" type="presParOf" srcId="{89FCFBF8-4E72-4776-A34C-D72A2C005554}" destId="{92531F04-50C3-468F-9F7A-F4CC5584D5E9}" srcOrd="0" destOrd="0" presId="urn:microsoft.com/office/officeart/2005/8/layout/list1"/>
    <dgm:cxn modelId="{0718086E-A09C-414D-BE62-B938F42EBF57}" type="presParOf" srcId="{89FCFBF8-4E72-4776-A34C-D72A2C005554}" destId="{F2BEF9F8-5AB8-4A75-B95B-93C1B6A16A61}" srcOrd="1" destOrd="0" presId="urn:microsoft.com/office/officeart/2005/8/layout/list1"/>
    <dgm:cxn modelId="{D21545D2-62D4-4E39-BD50-9C3780818D1A}" type="presParOf" srcId="{651111A3-8430-43C8-A500-2536B66C6E80}" destId="{CB199F87-C9DE-4595-B657-8659A6F4569E}" srcOrd="1" destOrd="0" presId="urn:microsoft.com/office/officeart/2005/8/layout/list1"/>
    <dgm:cxn modelId="{B8E88C56-19E2-4205-AF41-1E234F1D9D9C}" type="presParOf" srcId="{651111A3-8430-43C8-A500-2536B66C6E80}" destId="{2AA25F01-AD9B-44C5-A6F0-66D17A390834}" srcOrd="2" destOrd="0" presId="urn:microsoft.com/office/officeart/2005/8/layout/list1"/>
    <dgm:cxn modelId="{7DD1981B-E3C0-4B9C-AEBB-5B0FF3E68189}" type="presParOf" srcId="{651111A3-8430-43C8-A500-2536B66C6E80}" destId="{510DC7B5-D83E-4DB8-8329-3654B2BC75D6}" srcOrd="3" destOrd="0" presId="urn:microsoft.com/office/officeart/2005/8/layout/list1"/>
    <dgm:cxn modelId="{38EB8193-72AB-4CE1-BDCB-B9762C68FAA2}" type="presParOf" srcId="{651111A3-8430-43C8-A500-2536B66C6E80}" destId="{B4AF3043-95AB-46A1-8D9A-5FEF94B96392}" srcOrd="4" destOrd="0" presId="urn:microsoft.com/office/officeart/2005/8/layout/list1"/>
    <dgm:cxn modelId="{7C38A722-F528-49FA-8B8A-06937FDC31C4}" type="presParOf" srcId="{B4AF3043-95AB-46A1-8D9A-5FEF94B96392}" destId="{D00D0674-B1E4-4D0B-8ED2-FAF029287997}" srcOrd="0" destOrd="0" presId="urn:microsoft.com/office/officeart/2005/8/layout/list1"/>
    <dgm:cxn modelId="{8DD47CAE-190D-4A74-A0A6-30C8C49066A4}" type="presParOf" srcId="{B4AF3043-95AB-46A1-8D9A-5FEF94B96392}" destId="{38FE5C77-0541-4B07-8164-0584752EC84B}" srcOrd="1" destOrd="0" presId="urn:microsoft.com/office/officeart/2005/8/layout/list1"/>
    <dgm:cxn modelId="{44A73B51-04D9-44B7-81D5-C707A3B33CDA}" type="presParOf" srcId="{651111A3-8430-43C8-A500-2536B66C6E80}" destId="{7514A325-23B2-4472-9B34-5A04EEF2681F}" srcOrd="5" destOrd="0" presId="urn:microsoft.com/office/officeart/2005/8/layout/list1"/>
    <dgm:cxn modelId="{EE5E3EA0-C1C0-4472-9D45-B4043AF4329B}" type="presParOf" srcId="{651111A3-8430-43C8-A500-2536B66C6E80}" destId="{9AC43DA2-99DC-43AF-B7D1-6ADBE1E8B5D1}" srcOrd="6" destOrd="0" presId="urn:microsoft.com/office/officeart/2005/8/layout/list1"/>
    <dgm:cxn modelId="{480BB2F4-E00C-4177-A17B-DCF388A14F57}" type="presParOf" srcId="{651111A3-8430-43C8-A500-2536B66C6E80}" destId="{0E693E76-4D3A-4956-A7E4-3A881FDCE996}" srcOrd="7" destOrd="0" presId="urn:microsoft.com/office/officeart/2005/8/layout/list1"/>
    <dgm:cxn modelId="{EE3A4F76-A958-43F0-916D-A51D636C0BAA}" type="presParOf" srcId="{651111A3-8430-43C8-A500-2536B66C6E80}" destId="{825FBF75-3EBB-4963-9CEC-1EE2FEA14302}" srcOrd="8" destOrd="0" presId="urn:microsoft.com/office/officeart/2005/8/layout/list1"/>
    <dgm:cxn modelId="{32E60AE4-5EDF-40A1-84D9-7E1558109DFF}" type="presParOf" srcId="{825FBF75-3EBB-4963-9CEC-1EE2FEA14302}" destId="{6A829C3F-A169-43D7-8F15-8737872DC45B}" srcOrd="0" destOrd="0" presId="urn:microsoft.com/office/officeart/2005/8/layout/list1"/>
    <dgm:cxn modelId="{9B037495-C54D-44D4-BA9F-BBC02AB7530B}" type="presParOf" srcId="{825FBF75-3EBB-4963-9CEC-1EE2FEA14302}" destId="{9A111271-A388-4B75-8C36-304264756500}" srcOrd="1" destOrd="0" presId="urn:microsoft.com/office/officeart/2005/8/layout/list1"/>
    <dgm:cxn modelId="{D1912AAF-F029-4A94-AC4B-0AD3FA9CEA6E}" type="presParOf" srcId="{651111A3-8430-43C8-A500-2536B66C6E80}" destId="{92BB776E-38C9-467B-9384-73C2176839B1}" srcOrd="9" destOrd="0" presId="urn:microsoft.com/office/officeart/2005/8/layout/list1"/>
    <dgm:cxn modelId="{F74F7406-55F6-40E5-B8E6-227CF2868D76}" type="presParOf" srcId="{651111A3-8430-43C8-A500-2536B66C6E80}" destId="{F374693B-6F8E-42FE-B22C-A3552AE2DDDA}" srcOrd="10" destOrd="0" presId="urn:microsoft.com/office/officeart/2005/8/layout/list1"/>
    <dgm:cxn modelId="{9AF7362B-2ABE-44AB-985E-C649B1361F66}" type="presParOf" srcId="{651111A3-8430-43C8-A500-2536B66C6E80}" destId="{88BD4F2F-B0CE-4960-9C4D-01D93EA1E287}" srcOrd="11" destOrd="0" presId="urn:microsoft.com/office/officeart/2005/8/layout/list1"/>
    <dgm:cxn modelId="{427DD516-279D-4B31-9351-40ADA83B45EC}" type="presParOf" srcId="{651111A3-8430-43C8-A500-2536B66C6E80}" destId="{573258B1-D81F-4907-AC35-BEE60DC93CAC}" srcOrd="12" destOrd="0" presId="urn:microsoft.com/office/officeart/2005/8/layout/list1"/>
    <dgm:cxn modelId="{6F8CB9D8-1B5B-4E23-AA75-4BE3DF1EDF8C}" type="presParOf" srcId="{573258B1-D81F-4907-AC35-BEE60DC93CAC}" destId="{9161B21C-5ED3-4B9C-A3A7-CFDB237405ED}" srcOrd="0" destOrd="0" presId="urn:microsoft.com/office/officeart/2005/8/layout/list1"/>
    <dgm:cxn modelId="{9045B8A3-2A47-47EC-BEED-DFB0BE19DD0C}" type="presParOf" srcId="{573258B1-D81F-4907-AC35-BEE60DC93CAC}" destId="{283F7250-7324-41CB-8F54-73259F947FE9}" srcOrd="1" destOrd="0" presId="urn:microsoft.com/office/officeart/2005/8/layout/list1"/>
    <dgm:cxn modelId="{C6CF01C1-AAD0-4FB6-B2F1-468F5D350076}" type="presParOf" srcId="{651111A3-8430-43C8-A500-2536B66C6E80}" destId="{2127E432-D38B-4AAE-8D31-D05CC7061331}" srcOrd="13" destOrd="0" presId="urn:microsoft.com/office/officeart/2005/8/layout/list1"/>
    <dgm:cxn modelId="{77A85DC7-7B08-458F-B085-047A70B06B4B}" type="presParOf" srcId="{651111A3-8430-43C8-A500-2536B66C6E80}" destId="{9C5F8EE6-7640-4885-B44E-1C35331E02B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7F717A-8CF8-45EA-81AE-505D08E6B7A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CEEC996-BD09-48C9-8B41-B6586BF42265}">
      <dgm:prSet/>
      <dgm:spPr/>
      <dgm:t>
        <a:bodyPr/>
        <a:lstStyle/>
        <a:p>
          <a:r>
            <a:rPr lang="en-US" b="0" i="0" baseline="0"/>
            <a:t>Language Arts &amp; Languages – 24 credit hours</a:t>
          </a:r>
          <a:endParaRPr lang="en-US"/>
        </a:p>
      </dgm:t>
    </dgm:pt>
    <dgm:pt modelId="{DD75A7E8-E42F-42B4-8B94-23F4B533D41D}" type="parTrans" cxnId="{33FD450C-D645-4DC9-9CD6-A596710816AD}">
      <dgm:prSet/>
      <dgm:spPr/>
      <dgm:t>
        <a:bodyPr/>
        <a:lstStyle/>
        <a:p>
          <a:endParaRPr lang="en-US"/>
        </a:p>
      </dgm:t>
    </dgm:pt>
    <dgm:pt modelId="{883EC097-7DED-4D1E-8578-E668FB62A373}" type="sibTrans" cxnId="{33FD450C-D645-4DC9-9CD6-A596710816AD}">
      <dgm:prSet/>
      <dgm:spPr/>
      <dgm:t>
        <a:bodyPr/>
        <a:lstStyle/>
        <a:p>
          <a:endParaRPr lang="en-US"/>
        </a:p>
      </dgm:t>
    </dgm:pt>
    <dgm:pt modelId="{E8B52D6A-848C-4CBA-953F-FE0A163DBAC6}">
      <dgm:prSet/>
      <dgm:spPr/>
      <dgm:t>
        <a:bodyPr/>
        <a:lstStyle/>
        <a:p>
          <a:r>
            <a:rPr lang="en-US" b="0" i="0" baseline="0"/>
            <a:t>Humanities – 8 credit hours</a:t>
          </a:r>
          <a:endParaRPr lang="en-US"/>
        </a:p>
      </dgm:t>
    </dgm:pt>
    <dgm:pt modelId="{4BDF0F00-8F35-47DC-81DB-1CB7595C9969}" type="parTrans" cxnId="{64A44AC7-12E4-415E-A18D-7778A19AAEF4}">
      <dgm:prSet/>
      <dgm:spPr/>
      <dgm:t>
        <a:bodyPr/>
        <a:lstStyle/>
        <a:p>
          <a:endParaRPr lang="en-US"/>
        </a:p>
      </dgm:t>
    </dgm:pt>
    <dgm:pt modelId="{FF4E7540-B09E-44FC-B99D-C6F9B0E9C8BD}" type="sibTrans" cxnId="{64A44AC7-12E4-415E-A18D-7778A19AAEF4}">
      <dgm:prSet/>
      <dgm:spPr/>
      <dgm:t>
        <a:bodyPr/>
        <a:lstStyle/>
        <a:p>
          <a:endParaRPr lang="en-US"/>
        </a:p>
      </dgm:t>
    </dgm:pt>
    <dgm:pt modelId="{860D39DD-6606-4C1B-9A7D-F1C0CAF4336D}">
      <dgm:prSet/>
      <dgm:spPr/>
      <dgm:t>
        <a:bodyPr/>
        <a:lstStyle/>
        <a:p>
          <a:r>
            <a:rPr lang="en-US" b="0" i="0" baseline="0"/>
            <a:t>Mathematics – 12 credit hours</a:t>
          </a:r>
          <a:endParaRPr lang="en-US"/>
        </a:p>
      </dgm:t>
    </dgm:pt>
    <dgm:pt modelId="{4695FEAD-0EB8-4E25-AF3C-25AD450D47C4}" type="parTrans" cxnId="{62E4FF18-3D51-4B3F-99E1-D3FA0604E703}">
      <dgm:prSet/>
      <dgm:spPr/>
      <dgm:t>
        <a:bodyPr/>
        <a:lstStyle/>
        <a:p>
          <a:endParaRPr lang="en-US"/>
        </a:p>
      </dgm:t>
    </dgm:pt>
    <dgm:pt modelId="{495DFF54-9843-48B9-81DB-25EC5A4C341B}" type="sibTrans" cxnId="{62E4FF18-3D51-4B3F-99E1-D3FA0604E703}">
      <dgm:prSet/>
      <dgm:spPr/>
      <dgm:t>
        <a:bodyPr/>
        <a:lstStyle/>
        <a:p>
          <a:endParaRPr lang="en-US"/>
        </a:p>
      </dgm:t>
    </dgm:pt>
    <dgm:pt modelId="{10664ACD-5E86-4E09-B686-87932CF51868}">
      <dgm:prSet/>
      <dgm:spPr/>
      <dgm:t>
        <a:bodyPr/>
        <a:lstStyle/>
        <a:p>
          <a:r>
            <a:rPr lang="en-US" b="0" i="0" baseline="0"/>
            <a:t>Science – 8 credit hours</a:t>
          </a:r>
          <a:endParaRPr lang="en-US"/>
        </a:p>
      </dgm:t>
    </dgm:pt>
    <dgm:pt modelId="{12DE9A4E-D452-4404-B580-1BDB18C6152B}" type="parTrans" cxnId="{F9F65E44-216D-4F44-9FEA-6C95F1D928BD}">
      <dgm:prSet/>
      <dgm:spPr/>
      <dgm:t>
        <a:bodyPr/>
        <a:lstStyle/>
        <a:p>
          <a:endParaRPr lang="en-US"/>
        </a:p>
      </dgm:t>
    </dgm:pt>
    <dgm:pt modelId="{03A51704-2593-4176-890B-0A228A4D4D9B}" type="sibTrans" cxnId="{F9F65E44-216D-4F44-9FEA-6C95F1D928BD}">
      <dgm:prSet/>
      <dgm:spPr/>
      <dgm:t>
        <a:bodyPr/>
        <a:lstStyle/>
        <a:p>
          <a:endParaRPr lang="en-US"/>
        </a:p>
      </dgm:t>
    </dgm:pt>
    <dgm:pt modelId="{0BDE316B-11F7-4A03-995F-320B9D64E916}">
      <dgm:prSet/>
      <dgm:spPr/>
      <dgm:t>
        <a:bodyPr/>
        <a:lstStyle/>
        <a:p>
          <a:r>
            <a:rPr lang="en-US" b="0" i="0" baseline="0"/>
            <a:t>Personal Well-being – 20 credit hours</a:t>
          </a:r>
          <a:endParaRPr lang="en-US"/>
        </a:p>
      </dgm:t>
    </dgm:pt>
    <dgm:pt modelId="{A8B9F3B9-0775-4313-A5CF-C5E33EC875D1}" type="parTrans" cxnId="{BDCF05A8-83F2-416E-AE0B-D2729E600497}">
      <dgm:prSet/>
      <dgm:spPr/>
      <dgm:t>
        <a:bodyPr/>
        <a:lstStyle/>
        <a:p>
          <a:endParaRPr lang="en-US"/>
        </a:p>
      </dgm:t>
    </dgm:pt>
    <dgm:pt modelId="{59754DB1-C5F5-4F8D-A6DC-C0C6C5370B99}" type="sibTrans" cxnId="{BDCF05A8-83F2-416E-AE0B-D2729E600497}">
      <dgm:prSet/>
      <dgm:spPr/>
      <dgm:t>
        <a:bodyPr/>
        <a:lstStyle/>
        <a:p>
          <a:endParaRPr lang="en-US"/>
        </a:p>
      </dgm:t>
    </dgm:pt>
    <dgm:pt modelId="{E5DB26BF-0BEB-448D-91DC-2B48E67CCB58}">
      <dgm:prSet/>
      <dgm:spPr/>
      <dgm:t>
        <a:bodyPr/>
        <a:lstStyle/>
        <a:p>
          <a:r>
            <a:rPr lang="en-US" b="0" i="0" baseline="0"/>
            <a:t>Plus a min of at least 28 additional credit hours of your choice.</a:t>
          </a:r>
          <a:endParaRPr lang="en-US"/>
        </a:p>
      </dgm:t>
    </dgm:pt>
    <dgm:pt modelId="{631B7675-FA0D-4B54-A5B7-3DBC1A6F0A91}" type="parTrans" cxnId="{680E671C-49C2-417B-BED4-47B5A108A83C}">
      <dgm:prSet/>
      <dgm:spPr/>
      <dgm:t>
        <a:bodyPr/>
        <a:lstStyle/>
        <a:p>
          <a:endParaRPr lang="en-US"/>
        </a:p>
      </dgm:t>
    </dgm:pt>
    <dgm:pt modelId="{2EB45055-3D5E-42AE-8499-3677DF73BA10}" type="sibTrans" cxnId="{680E671C-49C2-417B-BED4-47B5A108A83C}">
      <dgm:prSet/>
      <dgm:spPr/>
      <dgm:t>
        <a:bodyPr/>
        <a:lstStyle/>
        <a:p>
          <a:endParaRPr lang="en-US"/>
        </a:p>
      </dgm:t>
    </dgm:pt>
    <dgm:pt modelId="{861177BD-116D-4093-B310-7DB07617B434}" type="pres">
      <dgm:prSet presAssocID="{CE7F717A-8CF8-45EA-81AE-505D08E6B7AA}" presName="root" presStyleCnt="0">
        <dgm:presLayoutVars>
          <dgm:dir/>
          <dgm:resizeHandles val="exact"/>
        </dgm:presLayoutVars>
      </dgm:prSet>
      <dgm:spPr/>
    </dgm:pt>
    <dgm:pt modelId="{9647F418-465A-4C9D-9D90-97AB751214C6}" type="pres">
      <dgm:prSet presAssocID="{6CEEC996-BD09-48C9-8B41-B6586BF42265}" presName="compNode" presStyleCnt="0"/>
      <dgm:spPr/>
    </dgm:pt>
    <dgm:pt modelId="{F0DCE586-C554-4DF0-A2D6-5A155BE24C7B}" type="pres">
      <dgm:prSet presAssocID="{6CEEC996-BD09-48C9-8B41-B6586BF42265}" presName="bgRect" presStyleLbl="bgShp" presStyleIdx="0" presStyleCnt="6"/>
      <dgm:spPr/>
    </dgm:pt>
    <dgm:pt modelId="{D79C571E-0C03-4102-8E7E-536E540E7163}" type="pres">
      <dgm:prSet presAssocID="{6CEEC996-BD09-48C9-8B41-B6586BF4226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D5C54ED-913C-408E-9E77-E56BC9D7F225}" type="pres">
      <dgm:prSet presAssocID="{6CEEC996-BD09-48C9-8B41-B6586BF42265}" presName="spaceRect" presStyleCnt="0"/>
      <dgm:spPr/>
    </dgm:pt>
    <dgm:pt modelId="{0C7A483A-78E4-4BC2-848F-89E472C3F10D}" type="pres">
      <dgm:prSet presAssocID="{6CEEC996-BD09-48C9-8B41-B6586BF42265}" presName="parTx" presStyleLbl="revTx" presStyleIdx="0" presStyleCnt="6">
        <dgm:presLayoutVars>
          <dgm:chMax val="0"/>
          <dgm:chPref val="0"/>
        </dgm:presLayoutVars>
      </dgm:prSet>
      <dgm:spPr/>
    </dgm:pt>
    <dgm:pt modelId="{D619B354-F604-4973-BDAC-994678E78722}" type="pres">
      <dgm:prSet presAssocID="{883EC097-7DED-4D1E-8578-E668FB62A373}" presName="sibTrans" presStyleCnt="0"/>
      <dgm:spPr/>
    </dgm:pt>
    <dgm:pt modelId="{F39B8D56-25EB-48C9-BB16-0B7E18BBB8A6}" type="pres">
      <dgm:prSet presAssocID="{E8B52D6A-848C-4CBA-953F-FE0A163DBAC6}" presName="compNode" presStyleCnt="0"/>
      <dgm:spPr/>
    </dgm:pt>
    <dgm:pt modelId="{7DC08572-B9A1-4968-96A0-14F0D7FA17FA}" type="pres">
      <dgm:prSet presAssocID="{E8B52D6A-848C-4CBA-953F-FE0A163DBAC6}" presName="bgRect" presStyleLbl="bgShp" presStyleIdx="1" presStyleCnt="6"/>
      <dgm:spPr/>
    </dgm:pt>
    <dgm:pt modelId="{6FFD9758-4ED3-4FE8-AD65-F6A7FBC49839}" type="pres">
      <dgm:prSet presAssocID="{E8B52D6A-848C-4CBA-953F-FE0A163DBAC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7638C5C-DC89-4C33-AD3D-C1019A8FFF02}" type="pres">
      <dgm:prSet presAssocID="{E8B52D6A-848C-4CBA-953F-FE0A163DBAC6}" presName="spaceRect" presStyleCnt="0"/>
      <dgm:spPr/>
    </dgm:pt>
    <dgm:pt modelId="{801C435E-9354-4073-BB27-EC42A20F54A5}" type="pres">
      <dgm:prSet presAssocID="{E8B52D6A-848C-4CBA-953F-FE0A163DBAC6}" presName="parTx" presStyleLbl="revTx" presStyleIdx="1" presStyleCnt="6">
        <dgm:presLayoutVars>
          <dgm:chMax val="0"/>
          <dgm:chPref val="0"/>
        </dgm:presLayoutVars>
      </dgm:prSet>
      <dgm:spPr/>
    </dgm:pt>
    <dgm:pt modelId="{2891F305-40EE-4492-9D15-01E69208294E}" type="pres">
      <dgm:prSet presAssocID="{FF4E7540-B09E-44FC-B99D-C6F9B0E9C8BD}" presName="sibTrans" presStyleCnt="0"/>
      <dgm:spPr/>
    </dgm:pt>
    <dgm:pt modelId="{BC2355AB-D7ED-4D00-A538-07F1C17822DE}" type="pres">
      <dgm:prSet presAssocID="{860D39DD-6606-4C1B-9A7D-F1C0CAF4336D}" presName="compNode" presStyleCnt="0"/>
      <dgm:spPr/>
    </dgm:pt>
    <dgm:pt modelId="{69B3546A-1970-41C5-B402-FC46EC8D5CCE}" type="pres">
      <dgm:prSet presAssocID="{860D39DD-6606-4C1B-9A7D-F1C0CAF4336D}" presName="bgRect" presStyleLbl="bgShp" presStyleIdx="2" presStyleCnt="6"/>
      <dgm:spPr/>
    </dgm:pt>
    <dgm:pt modelId="{2C7ABBA4-6FD2-412E-97B0-0146625DD3F5}" type="pres">
      <dgm:prSet presAssocID="{860D39DD-6606-4C1B-9A7D-F1C0CAF4336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E1304A65-3B8B-4CDC-9AC6-0088516D6D79}" type="pres">
      <dgm:prSet presAssocID="{860D39DD-6606-4C1B-9A7D-F1C0CAF4336D}" presName="spaceRect" presStyleCnt="0"/>
      <dgm:spPr/>
    </dgm:pt>
    <dgm:pt modelId="{44F8B9C0-B21D-494F-9D55-2E061320312D}" type="pres">
      <dgm:prSet presAssocID="{860D39DD-6606-4C1B-9A7D-F1C0CAF4336D}" presName="parTx" presStyleLbl="revTx" presStyleIdx="2" presStyleCnt="6">
        <dgm:presLayoutVars>
          <dgm:chMax val="0"/>
          <dgm:chPref val="0"/>
        </dgm:presLayoutVars>
      </dgm:prSet>
      <dgm:spPr/>
    </dgm:pt>
    <dgm:pt modelId="{5F58D3A5-54C7-4CA3-8CAC-919AE687220E}" type="pres">
      <dgm:prSet presAssocID="{495DFF54-9843-48B9-81DB-25EC5A4C341B}" presName="sibTrans" presStyleCnt="0"/>
      <dgm:spPr/>
    </dgm:pt>
    <dgm:pt modelId="{F713AECA-BEC3-4FAF-837C-4AA6A2E25B51}" type="pres">
      <dgm:prSet presAssocID="{10664ACD-5E86-4E09-B686-87932CF51868}" presName="compNode" presStyleCnt="0"/>
      <dgm:spPr/>
    </dgm:pt>
    <dgm:pt modelId="{CF361445-F0F5-487C-AE8B-4694DB150564}" type="pres">
      <dgm:prSet presAssocID="{10664ACD-5E86-4E09-B686-87932CF51868}" presName="bgRect" presStyleLbl="bgShp" presStyleIdx="3" presStyleCnt="6"/>
      <dgm:spPr/>
    </dgm:pt>
    <dgm:pt modelId="{82C3525E-9E95-40C8-87A6-EE9BF07C4FC8}" type="pres">
      <dgm:prSet presAssocID="{10664ACD-5E86-4E09-B686-87932CF5186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8A388A98-3D71-4872-85A6-F165A0CA7C2E}" type="pres">
      <dgm:prSet presAssocID="{10664ACD-5E86-4E09-B686-87932CF51868}" presName="spaceRect" presStyleCnt="0"/>
      <dgm:spPr/>
    </dgm:pt>
    <dgm:pt modelId="{AEB9C473-4485-4F17-B252-7E8959FE1C1B}" type="pres">
      <dgm:prSet presAssocID="{10664ACD-5E86-4E09-B686-87932CF51868}" presName="parTx" presStyleLbl="revTx" presStyleIdx="3" presStyleCnt="6">
        <dgm:presLayoutVars>
          <dgm:chMax val="0"/>
          <dgm:chPref val="0"/>
        </dgm:presLayoutVars>
      </dgm:prSet>
      <dgm:spPr/>
    </dgm:pt>
    <dgm:pt modelId="{03BC60D1-0F8D-4BAA-BCD3-212AF352B728}" type="pres">
      <dgm:prSet presAssocID="{03A51704-2593-4176-890B-0A228A4D4D9B}" presName="sibTrans" presStyleCnt="0"/>
      <dgm:spPr/>
    </dgm:pt>
    <dgm:pt modelId="{91318AD4-B05E-4F25-846E-C937B7A48E45}" type="pres">
      <dgm:prSet presAssocID="{0BDE316B-11F7-4A03-995F-320B9D64E916}" presName="compNode" presStyleCnt="0"/>
      <dgm:spPr/>
    </dgm:pt>
    <dgm:pt modelId="{57E12D2B-0558-4123-8EF6-B8B0C19121E8}" type="pres">
      <dgm:prSet presAssocID="{0BDE316B-11F7-4A03-995F-320B9D64E916}" presName="bgRect" presStyleLbl="bgShp" presStyleIdx="4" presStyleCnt="6"/>
      <dgm:spPr/>
    </dgm:pt>
    <dgm:pt modelId="{22E20BBA-3D45-4E7B-9707-99D01C5513FC}" type="pres">
      <dgm:prSet presAssocID="{0BDE316B-11F7-4A03-995F-320B9D64E91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6D1ABA49-364F-40C9-B38C-B6DFCFB3BDBD}" type="pres">
      <dgm:prSet presAssocID="{0BDE316B-11F7-4A03-995F-320B9D64E916}" presName="spaceRect" presStyleCnt="0"/>
      <dgm:spPr/>
    </dgm:pt>
    <dgm:pt modelId="{3A819383-AD6F-4DDB-AB34-E86AD41770AF}" type="pres">
      <dgm:prSet presAssocID="{0BDE316B-11F7-4A03-995F-320B9D64E916}" presName="parTx" presStyleLbl="revTx" presStyleIdx="4" presStyleCnt="6">
        <dgm:presLayoutVars>
          <dgm:chMax val="0"/>
          <dgm:chPref val="0"/>
        </dgm:presLayoutVars>
      </dgm:prSet>
      <dgm:spPr/>
    </dgm:pt>
    <dgm:pt modelId="{0FAEF501-EA83-426B-A742-E9A1DE4D48CD}" type="pres">
      <dgm:prSet presAssocID="{59754DB1-C5F5-4F8D-A6DC-C0C6C5370B99}" presName="sibTrans" presStyleCnt="0"/>
      <dgm:spPr/>
    </dgm:pt>
    <dgm:pt modelId="{CFA36DF3-E19A-4653-BEC7-B7D4AD3AE231}" type="pres">
      <dgm:prSet presAssocID="{E5DB26BF-0BEB-448D-91DC-2B48E67CCB58}" presName="compNode" presStyleCnt="0"/>
      <dgm:spPr/>
    </dgm:pt>
    <dgm:pt modelId="{5C2B4A93-46AB-4103-8700-BD59B953C1AD}" type="pres">
      <dgm:prSet presAssocID="{E5DB26BF-0BEB-448D-91DC-2B48E67CCB58}" presName="bgRect" presStyleLbl="bgShp" presStyleIdx="5" presStyleCnt="6"/>
      <dgm:spPr/>
    </dgm:pt>
    <dgm:pt modelId="{F5693DC9-765B-496D-8C75-9D7D2BE4F46F}" type="pres">
      <dgm:prSet presAssocID="{E5DB26BF-0BEB-448D-91DC-2B48E67CCB5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5F6D9E32-8125-4CDE-8739-92B55190BA4F}" type="pres">
      <dgm:prSet presAssocID="{E5DB26BF-0BEB-448D-91DC-2B48E67CCB58}" presName="spaceRect" presStyleCnt="0"/>
      <dgm:spPr/>
    </dgm:pt>
    <dgm:pt modelId="{72F24A2A-2C1E-42E2-9F85-7E9E6E871EDC}" type="pres">
      <dgm:prSet presAssocID="{E5DB26BF-0BEB-448D-91DC-2B48E67CCB5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79FE809-7BFC-49F6-A0F1-3016019D857C}" type="presOf" srcId="{860D39DD-6606-4C1B-9A7D-F1C0CAF4336D}" destId="{44F8B9C0-B21D-494F-9D55-2E061320312D}" srcOrd="0" destOrd="0" presId="urn:microsoft.com/office/officeart/2018/2/layout/IconVerticalSolidList"/>
    <dgm:cxn modelId="{33FD450C-D645-4DC9-9CD6-A596710816AD}" srcId="{CE7F717A-8CF8-45EA-81AE-505D08E6B7AA}" destId="{6CEEC996-BD09-48C9-8B41-B6586BF42265}" srcOrd="0" destOrd="0" parTransId="{DD75A7E8-E42F-42B4-8B94-23F4B533D41D}" sibTransId="{883EC097-7DED-4D1E-8578-E668FB62A373}"/>
    <dgm:cxn modelId="{62E4FF18-3D51-4B3F-99E1-D3FA0604E703}" srcId="{CE7F717A-8CF8-45EA-81AE-505D08E6B7AA}" destId="{860D39DD-6606-4C1B-9A7D-F1C0CAF4336D}" srcOrd="2" destOrd="0" parTransId="{4695FEAD-0EB8-4E25-AF3C-25AD450D47C4}" sibTransId="{495DFF54-9843-48B9-81DB-25EC5A4C341B}"/>
    <dgm:cxn modelId="{680E671C-49C2-417B-BED4-47B5A108A83C}" srcId="{CE7F717A-8CF8-45EA-81AE-505D08E6B7AA}" destId="{E5DB26BF-0BEB-448D-91DC-2B48E67CCB58}" srcOrd="5" destOrd="0" parTransId="{631B7675-FA0D-4B54-A5B7-3DBC1A6F0A91}" sibTransId="{2EB45055-3D5E-42AE-8499-3677DF73BA10}"/>
    <dgm:cxn modelId="{F9F65E44-216D-4F44-9FEA-6C95F1D928BD}" srcId="{CE7F717A-8CF8-45EA-81AE-505D08E6B7AA}" destId="{10664ACD-5E86-4E09-B686-87932CF51868}" srcOrd="3" destOrd="0" parTransId="{12DE9A4E-D452-4404-B580-1BDB18C6152B}" sibTransId="{03A51704-2593-4176-890B-0A228A4D4D9B}"/>
    <dgm:cxn modelId="{D5A7896A-B7E6-40C7-AC03-65F96C046622}" type="presOf" srcId="{CE7F717A-8CF8-45EA-81AE-505D08E6B7AA}" destId="{861177BD-116D-4093-B310-7DB07617B434}" srcOrd="0" destOrd="0" presId="urn:microsoft.com/office/officeart/2018/2/layout/IconVerticalSolidList"/>
    <dgm:cxn modelId="{A7C54254-7A4A-481A-A39D-1C8D549E8E21}" type="presOf" srcId="{6CEEC996-BD09-48C9-8B41-B6586BF42265}" destId="{0C7A483A-78E4-4BC2-848F-89E472C3F10D}" srcOrd="0" destOrd="0" presId="urn:microsoft.com/office/officeart/2018/2/layout/IconVerticalSolidList"/>
    <dgm:cxn modelId="{A3E26881-6355-40D4-91DF-2967952316C1}" type="presOf" srcId="{10664ACD-5E86-4E09-B686-87932CF51868}" destId="{AEB9C473-4485-4F17-B252-7E8959FE1C1B}" srcOrd="0" destOrd="0" presId="urn:microsoft.com/office/officeart/2018/2/layout/IconVerticalSolidList"/>
    <dgm:cxn modelId="{0147BDA4-5A86-4A65-ACAD-619929E6E847}" type="presOf" srcId="{E8B52D6A-848C-4CBA-953F-FE0A163DBAC6}" destId="{801C435E-9354-4073-BB27-EC42A20F54A5}" srcOrd="0" destOrd="0" presId="urn:microsoft.com/office/officeart/2018/2/layout/IconVerticalSolidList"/>
    <dgm:cxn modelId="{BDCF05A8-83F2-416E-AE0B-D2729E600497}" srcId="{CE7F717A-8CF8-45EA-81AE-505D08E6B7AA}" destId="{0BDE316B-11F7-4A03-995F-320B9D64E916}" srcOrd="4" destOrd="0" parTransId="{A8B9F3B9-0775-4313-A5CF-C5E33EC875D1}" sibTransId="{59754DB1-C5F5-4F8D-A6DC-C0C6C5370B99}"/>
    <dgm:cxn modelId="{85C4F6B8-6C15-4F9C-9BEC-5CAE9101A722}" type="presOf" srcId="{0BDE316B-11F7-4A03-995F-320B9D64E916}" destId="{3A819383-AD6F-4DDB-AB34-E86AD41770AF}" srcOrd="0" destOrd="0" presId="urn:microsoft.com/office/officeart/2018/2/layout/IconVerticalSolidList"/>
    <dgm:cxn modelId="{64A44AC7-12E4-415E-A18D-7778A19AAEF4}" srcId="{CE7F717A-8CF8-45EA-81AE-505D08E6B7AA}" destId="{E8B52D6A-848C-4CBA-953F-FE0A163DBAC6}" srcOrd="1" destOrd="0" parTransId="{4BDF0F00-8F35-47DC-81DB-1CB7595C9969}" sibTransId="{FF4E7540-B09E-44FC-B99D-C6F9B0E9C8BD}"/>
    <dgm:cxn modelId="{7F4070D1-D568-46A8-8B00-4526F8FB54B9}" type="presOf" srcId="{E5DB26BF-0BEB-448D-91DC-2B48E67CCB58}" destId="{72F24A2A-2C1E-42E2-9F85-7E9E6E871EDC}" srcOrd="0" destOrd="0" presId="urn:microsoft.com/office/officeart/2018/2/layout/IconVerticalSolidList"/>
    <dgm:cxn modelId="{3937052E-35A9-4A3E-BCC6-D8257FF7B856}" type="presParOf" srcId="{861177BD-116D-4093-B310-7DB07617B434}" destId="{9647F418-465A-4C9D-9D90-97AB751214C6}" srcOrd="0" destOrd="0" presId="urn:microsoft.com/office/officeart/2018/2/layout/IconVerticalSolidList"/>
    <dgm:cxn modelId="{D9CDFE66-D462-4D63-B82A-F29530AD19D7}" type="presParOf" srcId="{9647F418-465A-4C9D-9D90-97AB751214C6}" destId="{F0DCE586-C554-4DF0-A2D6-5A155BE24C7B}" srcOrd="0" destOrd="0" presId="urn:microsoft.com/office/officeart/2018/2/layout/IconVerticalSolidList"/>
    <dgm:cxn modelId="{B20232E2-838C-421D-88AB-1F44955DC3AF}" type="presParOf" srcId="{9647F418-465A-4C9D-9D90-97AB751214C6}" destId="{D79C571E-0C03-4102-8E7E-536E540E7163}" srcOrd="1" destOrd="0" presId="urn:microsoft.com/office/officeart/2018/2/layout/IconVerticalSolidList"/>
    <dgm:cxn modelId="{1A82069A-C612-4EDF-9C3F-60825C90C508}" type="presParOf" srcId="{9647F418-465A-4C9D-9D90-97AB751214C6}" destId="{3D5C54ED-913C-408E-9E77-E56BC9D7F225}" srcOrd="2" destOrd="0" presId="urn:microsoft.com/office/officeart/2018/2/layout/IconVerticalSolidList"/>
    <dgm:cxn modelId="{99CE3556-6AC1-4D88-87E5-AE46431220A5}" type="presParOf" srcId="{9647F418-465A-4C9D-9D90-97AB751214C6}" destId="{0C7A483A-78E4-4BC2-848F-89E472C3F10D}" srcOrd="3" destOrd="0" presId="urn:microsoft.com/office/officeart/2018/2/layout/IconVerticalSolidList"/>
    <dgm:cxn modelId="{5CEE43D0-A1E0-4AB3-9F61-1BF816B918ED}" type="presParOf" srcId="{861177BD-116D-4093-B310-7DB07617B434}" destId="{D619B354-F604-4973-BDAC-994678E78722}" srcOrd="1" destOrd="0" presId="urn:microsoft.com/office/officeart/2018/2/layout/IconVerticalSolidList"/>
    <dgm:cxn modelId="{A2409330-2085-4630-B27F-D108609BFA4F}" type="presParOf" srcId="{861177BD-116D-4093-B310-7DB07617B434}" destId="{F39B8D56-25EB-48C9-BB16-0B7E18BBB8A6}" srcOrd="2" destOrd="0" presId="urn:microsoft.com/office/officeart/2018/2/layout/IconVerticalSolidList"/>
    <dgm:cxn modelId="{60D6903A-7109-427D-8E52-7F911302631C}" type="presParOf" srcId="{F39B8D56-25EB-48C9-BB16-0B7E18BBB8A6}" destId="{7DC08572-B9A1-4968-96A0-14F0D7FA17FA}" srcOrd="0" destOrd="0" presId="urn:microsoft.com/office/officeart/2018/2/layout/IconVerticalSolidList"/>
    <dgm:cxn modelId="{0D896E73-7981-4B69-A4B0-5F1B55E08131}" type="presParOf" srcId="{F39B8D56-25EB-48C9-BB16-0B7E18BBB8A6}" destId="{6FFD9758-4ED3-4FE8-AD65-F6A7FBC49839}" srcOrd="1" destOrd="0" presId="urn:microsoft.com/office/officeart/2018/2/layout/IconVerticalSolidList"/>
    <dgm:cxn modelId="{D2D973EA-CCAF-496F-800A-E4746B139C10}" type="presParOf" srcId="{F39B8D56-25EB-48C9-BB16-0B7E18BBB8A6}" destId="{17638C5C-DC89-4C33-AD3D-C1019A8FFF02}" srcOrd="2" destOrd="0" presId="urn:microsoft.com/office/officeart/2018/2/layout/IconVerticalSolidList"/>
    <dgm:cxn modelId="{087D8A35-3C43-4716-898F-200618C4086C}" type="presParOf" srcId="{F39B8D56-25EB-48C9-BB16-0B7E18BBB8A6}" destId="{801C435E-9354-4073-BB27-EC42A20F54A5}" srcOrd="3" destOrd="0" presId="urn:microsoft.com/office/officeart/2018/2/layout/IconVerticalSolidList"/>
    <dgm:cxn modelId="{848576D8-FE85-477B-871D-C8E071AB5AAE}" type="presParOf" srcId="{861177BD-116D-4093-B310-7DB07617B434}" destId="{2891F305-40EE-4492-9D15-01E69208294E}" srcOrd="3" destOrd="0" presId="urn:microsoft.com/office/officeart/2018/2/layout/IconVerticalSolidList"/>
    <dgm:cxn modelId="{95713F2E-9272-42FC-B64C-32C17D483F50}" type="presParOf" srcId="{861177BD-116D-4093-B310-7DB07617B434}" destId="{BC2355AB-D7ED-4D00-A538-07F1C17822DE}" srcOrd="4" destOrd="0" presId="urn:microsoft.com/office/officeart/2018/2/layout/IconVerticalSolidList"/>
    <dgm:cxn modelId="{42C98284-3B67-4637-A98B-B04276BD312B}" type="presParOf" srcId="{BC2355AB-D7ED-4D00-A538-07F1C17822DE}" destId="{69B3546A-1970-41C5-B402-FC46EC8D5CCE}" srcOrd="0" destOrd="0" presId="urn:microsoft.com/office/officeart/2018/2/layout/IconVerticalSolidList"/>
    <dgm:cxn modelId="{6E2F3DA1-F4FC-4814-9DD8-DEE9B7062B23}" type="presParOf" srcId="{BC2355AB-D7ED-4D00-A538-07F1C17822DE}" destId="{2C7ABBA4-6FD2-412E-97B0-0146625DD3F5}" srcOrd="1" destOrd="0" presId="urn:microsoft.com/office/officeart/2018/2/layout/IconVerticalSolidList"/>
    <dgm:cxn modelId="{D5050FC6-B7A3-4E39-A806-50AFFBB5C707}" type="presParOf" srcId="{BC2355AB-D7ED-4D00-A538-07F1C17822DE}" destId="{E1304A65-3B8B-4CDC-9AC6-0088516D6D79}" srcOrd="2" destOrd="0" presId="urn:microsoft.com/office/officeart/2018/2/layout/IconVerticalSolidList"/>
    <dgm:cxn modelId="{9114308A-C507-4D60-9A65-C97FAF6E936C}" type="presParOf" srcId="{BC2355AB-D7ED-4D00-A538-07F1C17822DE}" destId="{44F8B9C0-B21D-494F-9D55-2E061320312D}" srcOrd="3" destOrd="0" presId="urn:microsoft.com/office/officeart/2018/2/layout/IconVerticalSolidList"/>
    <dgm:cxn modelId="{DBA91CCA-C84B-4B73-A0DD-2427C1A393A8}" type="presParOf" srcId="{861177BD-116D-4093-B310-7DB07617B434}" destId="{5F58D3A5-54C7-4CA3-8CAC-919AE687220E}" srcOrd="5" destOrd="0" presId="urn:microsoft.com/office/officeart/2018/2/layout/IconVerticalSolidList"/>
    <dgm:cxn modelId="{C9F96434-D2F8-480A-8A90-59CC802B3D1B}" type="presParOf" srcId="{861177BD-116D-4093-B310-7DB07617B434}" destId="{F713AECA-BEC3-4FAF-837C-4AA6A2E25B51}" srcOrd="6" destOrd="0" presId="urn:microsoft.com/office/officeart/2018/2/layout/IconVerticalSolidList"/>
    <dgm:cxn modelId="{F8A064F0-4F70-4CDF-A1B5-2AAD417AAFE2}" type="presParOf" srcId="{F713AECA-BEC3-4FAF-837C-4AA6A2E25B51}" destId="{CF361445-F0F5-487C-AE8B-4694DB150564}" srcOrd="0" destOrd="0" presId="urn:microsoft.com/office/officeart/2018/2/layout/IconVerticalSolidList"/>
    <dgm:cxn modelId="{FB763801-6B1A-45BB-A5D5-290D361888DC}" type="presParOf" srcId="{F713AECA-BEC3-4FAF-837C-4AA6A2E25B51}" destId="{82C3525E-9E95-40C8-87A6-EE9BF07C4FC8}" srcOrd="1" destOrd="0" presId="urn:microsoft.com/office/officeart/2018/2/layout/IconVerticalSolidList"/>
    <dgm:cxn modelId="{14A525B1-BA99-48C1-9403-F90F87F053C3}" type="presParOf" srcId="{F713AECA-BEC3-4FAF-837C-4AA6A2E25B51}" destId="{8A388A98-3D71-4872-85A6-F165A0CA7C2E}" srcOrd="2" destOrd="0" presId="urn:microsoft.com/office/officeart/2018/2/layout/IconVerticalSolidList"/>
    <dgm:cxn modelId="{38DCD3EE-4480-4CB9-86C6-45C57DA91434}" type="presParOf" srcId="{F713AECA-BEC3-4FAF-837C-4AA6A2E25B51}" destId="{AEB9C473-4485-4F17-B252-7E8959FE1C1B}" srcOrd="3" destOrd="0" presId="urn:microsoft.com/office/officeart/2018/2/layout/IconVerticalSolidList"/>
    <dgm:cxn modelId="{E1478430-61EC-40E3-B5FA-2E6705EC75E7}" type="presParOf" srcId="{861177BD-116D-4093-B310-7DB07617B434}" destId="{03BC60D1-0F8D-4BAA-BCD3-212AF352B728}" srcOrd="7" destOrd="0" presId="urn:microsoft.com/office/officeart/2018/2/layout/IconVerticalSolidList"/>
    <dgm:cxn modelId="{E4E6D613-DD8F-4367-B351-C65B02C0C31D}" type="presParOf" srcId="{861177BD-116D-4093-B310-7DB07617B434}" destId="{91318AD4-B05E-4F25-846E-C937B7A48E45}" srcOrd="8" destOrd="0" presId="urn:microsoft.com/office/officeart/2018/2/layout/IconVerticalSolidList"/>
    <dgm:cxn modelId="{5D1108CB-6706-447F-B39F-F12AA6394B31}" type="presParOf" srcId="{91318AD4-B05E-4F25-846E-C937B7A48E45}" destId="{57E12D2B-0558-4123-8EF6-B8B0C19121E8}" srcOrd="0" destOrd="0" presId="urn:microsoft.com/office/officeart/2018/2/layout/IconVerticalSolidList"/>
    <dgm:cxn modelId="{7216298E-EB51-46A2-B2C8-0F2EF87571BC}" type="presParOf" srcId="{91318AD4-B05E-4F25-846E-C937B7A48E45}" destId="{22E20BBA-3D45-4E7B-9707-99D01C5513FC}" srcOrd="1" destOrd="0" presId="urn:microsoft.com/office/officeart/2018/2/layout/IconVerticalSolidList"/>
    <dgm:cxn modelId="{7B2D89AF-0909-45B0-8FB7-9173137AE936}" type="presParOf" srcId="{91318AD4-B05E-4F25-846E-C937B7A48E45}" destId="{6D1ABA49-364F-40C9-B38C-B6DFCFB3BDBD}" srcOrd="2" destOrd="0" presId="urn:microsoft.com/office/officeart/2018/2/layout/IconVerticalSolidList"/>
    <dgm:cxn modelId="{65DF695D-FF67-4401-8860-6984F0D753C3}" type="presParOf" srcId="{91318AD4-B05E-4F25-846E-C937B7A48E45}" destId="{3A819383-AD6F-4DDB-AB34-E86AD41770AF}" srcOrd="3" destOrd="0" presId="urn:microsoft.com/office/officeart/2018/2/layout/IconVerticalSolidList"/>
    <dgm:cxn modelId="{F81F61C2-2F2E-4418-975E-22CA18DD9613}" type="presParOf" srcId="{861177BD-116D-4093-B310-7DB07617B434}" destId="{0FAEF501-EA83-426B-A742-E9A1DE4D48CD}" srcOrd="9" destOrd="0" presId="urn:microsoft.com/office/officeart/2018/2/layout/IconVerticalSolidList"/>
    <dgm:cxn modelId="{377EDDA8-7101-487D-8126-CF470F0BEA8B}" type="presParOf" srcId="{861177BD-116D-4093-B310-7DB07617B434}" destId="{CFA36DF3-E19A-4653-BEC7-B7D4AD3AE231}" srcOrd="10" destOrd="0" presId="urn:microsoft.com/office/officeart/2018/2/layout/IconVerticalSolidList"/>
    <dgm:cxn modelId="{6A3A7B0D-236E-43AF-9214-B1ACA566964C}" type="presParOf" srcId="{CFA36DF3-E19A-4653-BEC7-B7D4AD3AE231}" destId="{5C2B4A93-46AB-4103-8700-BD59B953C1AD}" srcOrd="0" destOrd="0" presId="urn:microsoft.com/office/officeart/2018/2/layout/IconVerticalSolidList"/>
    <dgm:cxn modelId="{D23650E3-6B25-4B65-AFC9-960628AB273C}" type="presParOf" srcId="{CFA36DF3-E19A-4653-BEC7-B7D4AD3AE231}" destId="{F5693DC9-765B-496D-8C75-9D7D2BE4F46F}" srcOrd="1" destOrd="0" presId="urn:microsoft.com/office/officeart/2018/2/layout/IconVerticalSolidList"/>
    <dgm:cxn modelId="{494022FE-02C6-445A-BFCD-22274FC91531}" type="presParOf" srcId="{CFA36DF3-E19A-4653-BEC7-B7D4AD3AE231}" destId="{5F6D9E32-8125-4CDE-8739-92B55190BA4F}" srcOrd="2" destOrd="0" presId="urn:microsoft.com/office/officeart/2018/2/layout/IconVerticalSolidList"/>
    <dgm:cxn modelId="{47BAA30E-7994-4F94-BA4F-D2BB0753F62E}" type="presParOf" srcId="{CFA36DF3-E19A-4653-BEC7-B7D4AD3AE231}" destId="{72F24A2A-2C1E-42E2-9F85-7E9E6E871E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8C77FC-B7F5-4092-B581-9B3FD1A2A337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00F1A27-6742-4935-8F2A-D755754E00F7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NBCC Full-Time Programs</a:t>
          </a:r>
          <a:endParaRPr lang="en-US"/>
        </a:p>
      </dgm:t>
    </dgm:pt>
    <dgm:pt modelId="{B9D851A8-DF72-40E9-A4D5-C774C6CE8D69}" type="parTrans" cxnId="{16BB2534-4E35-4E5A-9D0D-4A8C5F20A173}">
      <dgm:prSet/>
      <dgm:spPr/>
      <dgm:t>
        <a:bodyPr/>
        <a:lstStyle/>
        <a:p>
          <a:endParaRPr lang="en-US"/>
        </a:p>
      </dgm:t>
    </dgm:pt>
    <dgm:pt modelId="{6AC48446-DA1A-409C-84B2-62B8728E6ED0}" type="sibTrans" cxnId="{16BB2534-4E35-4E5A-9D0D-4A8C5F20A173}">
      <dgm:prSet/>
      <dgm:spPr/>
      <dgm:t>
        <a:bodyPr/>
        <a:lstStyle/>
        <a:p>
          <a:endParaRPr lang="en-US"/>
        </a:p>
      </dgm:t>
    </dgm:pt>
    <dgm:pt modelId="{EADE7F09-DAA8-4147-A382-DE69284104BF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Apprenticeship Program</a:t>
          </a:r>
          <a:endParaRPr lang="en-US"/>
        </a:p>
      </dgm:t>
    </dgm:pt>
    <dgm:pt modelId="{D3C4DCB9-6FCB-470E-A30C-D6281DA79F0C}" type="parTrans" cxnId="{97272F47-1EA7-444C-85B8-1C2434C29F8C}">
      <dgm:prSet/>
      <dgm:spPr/>
      <dgm:t>
        <a:bodyPr/>
        <a:lstStyle/>
        <a:p>
          <a:endParaRPr lang="en-US"/>
        </a:p>
      </dgm:t>
    </dgm:pt>
    <dgm:pt modelId="{A54D0D4D-A998-44B5-A236-A9B0CFBAAFF1}" type="sibTrans" cxnId="{97272F47-1EA7-444C-85B8-1C2434C29F8C}">
      <dgm:prSet/>
      <dgm:spPr/>
      <dgm:t>
        <a:bodyPr/>
        <a:lstStyle/>
        <a:p>
          <a:endParaRPr lang="en-US"/>
        </a:p>
      </dgm:t>
    </dgm:pt>
    <dgm:pt modelId="{DEC74F3A-4E08-4A74-86D7-608EBCF18528}">
      <dgm:prSet/>
      <dgm:spPr/>
      <dgm:t>
        <a:bodyPr/>
        <a:lstStyle/>
        <a:p>
          <a:r>
            <a:rPr lang="en-US">
              <a:hlinkClick xmlns:r="http://schemas.openxmlformats.org/officeDocument/2006/relationships" r:id="rId3"/>
            </a:rPr>
            <a:t>Undergraduate Admission Requirements | UNB</a:t>
          </a:r>
          <a:endParaRPr lang="en-US"/>
        </a:p>
      </dgm:t>
    </dgm:pt>
    <dgm:pt modelId="{03655E05-3044-4A98-9D79-B9C9AD7AB139}" type="parTrans" cxnId="{560C709B-CA08-4599-8FD0-A35E98119EDB}">
      <dgm:prSet/>
      <dgm:spPr/>
      <dgm:t>
        <a:bodyPr/>
        <a:lstStyle/>
        <a:p>
          <a:endParaRPr lang="en-US"/>
        </a:p>
      </dgm:t>
    </dgm:pt>
    <dgm:pt modelId="{CC883C24-B2A1-4734-80ED-AC2A35CD8430}" type="sibTrans" cxnId="{560C709B-CA08-4599-8FD0-A35E98119EDB}">
      <dgm:prSet/>
      <dgm:spPr/>
      <dgm:t>
        <a:bodyPr/>
        <a:lstStyle/>
        <a:p>
          <a:endParaRPr lang="en-US"/>
        </a:p>
      </dgm:t>
    </dgm:pt>
    <dgm:pt modelId="{DD4E056A-229A-46E6-95DA-C9913D2D7025}">
      <dgm:prSet/>
      <dgm:spPr/>
      <dgm:t>
        <a:bodyPr/>
        <a:lstStyle/>
        <a:p>
          <a:r>
            <a:rPr lang="en-US">
              <a:hlinkClick xmlns:r="http://schemas.openxmlformats.org/officeDocument/2006/relationships" r:id="rId4"/>
            </a:rPr>
            <a:t>Bachelor of Arts - St Thomas University</a:t>
          </a:r>
          <a:endParaRPr lang="en-US"/>
        </a:p>
      </dgm:t>
    </dgm:pt>
    <dgm:pt modelId="{724311B2-1410-4D85-8E39-6311FF3CCC24}" type="parTrans" cxnId="{29FE334D-526B-4426-8FC9-78A625EE6B1C}">
      <dgm:prSet/>
      <dgm:spPr/>
      <dgm:t>
        <a:bodyPr/>
        <a:lstStyle/>
        <a:p>
          <a:endParaRPr lang="en-US"/>
        </a:p>
      </dgm:t>
    </dgm:pt>
    <dgm:pt modelId="{1D5817C5-A4A9-4760-AF94-DD5F7D37E460}" type="sibTrans" cxnId="{29FE334D-526B-4426-8FC9-78A625EE6B1C}">
      <dgm:prSet/>
      <dgm:spPr/>
      <dgm:t>
        <a:bodyPr/>
        <a:lstStyle/>
        <a:p>
          <a:endParaRPr lang="en-US"/>
        </a:p>
      </dgm:t>
    </dgm:pt>
    <dgm:pt modelId="{4BA2A829-BB35-47CD-B3CA-1C55367D4B35}">
      <dgm:prSet/>
      <dgm:spPr/>
      <dgm:t>
        <a:bodyPr/>
        <a:lstStyle/>
        <a:p>
          <a:r>
            <a:rPr lang="en-US">
              <a:hlinkClick xmlns:r="http://schemas.openxmlformats.org/officeDocument/2006/relationships" r:id="rId5"/>
            </a:rPr>
            <a:t>Apply Now | Canadian Armed Forces</a:t>
          </a:r>
          <a:endParaRPr lang="en-US"/>
        </a:p>
      </dgm:t>
    </dgm:pt>
    <dgm:pt modelId="{57A6D945-3FB9-4A04-BB5C-4F2D8C8FF298}" type="parTrans" cxnId="{B1A89A46-68DF-40DB-A303-A1CEA4215088}">
      <dgm:prSet/>
      <dgm:spPr/>
      <dgm:t>
        <a:bodyPr/>
        <a:lstStyle/>
        <a:p>
          <a:endParaRPr lang="en-US"/>
        </a:p>
      </dgm:t>
    </dgm:pt>
    <dgm:pt modelId="{4D7F5E1D-78ED-4BB7-A6FD-CE2590EA013E}" type="sibTrans" cxnId="{B1A89A46-68DF-40DB-A303-A1CEA4215088}">
      <dgm:prSet/>
      <dgm:spPr/>
      <dgm:t>
        <a:bodyPr/>
        <a:lstStyle/>
        <a:p>
          <a:endParaRPr lang="en-US"/>
        </a:p>
      </dgm:t>
    </dgm:pt>
    <dgm:pt modelId="{21033EAE-DC59-4D50-961C-DDE878E0DE69}">
      <dgm:prSet/>
      <dgm:spPr/>
      <dgm:t>
        <a:bodyPr/>
        <a:lstStyle/>
        <a:p>
          <a:r>
            <a:rPr lang="en-US">
              <a:hlinkClick xmlns:r="http://schemas.openxmlformats.org/officeDocument/2006/relationships" r:id="rId6"/>
            </a:rPr>
            <a:t>Gap year resources, programs and events in Canada | CanGap Association</a:t>
          </a:r>
          <a:endParaRPr lang="en-US"/>
        </a:p>
      </dgm:t>
    </dgm:pt>
    <dgm:pt modelId="{4B456A35-A793-467A-AF3A-D91B9A61F479}" type="parTrans" cxnId="{7BEFF8C3-7154-4B64-9DE2-291A5C18B3B3}">
      <dgm:prSet/>
      <dgm:spPr/>
      <dgm:t>
        <a:bodyPr/>
        <a:lstStyle/>
        <a:p>
          <a:endParaRPr lang="en-US"/>
        </a:p>
      </dgm:t>
    </dgm:pt>
    <dgm:pt modelId="{A692112F-21EC-4C01-90E5-6C8E9F1E43B6}" type="sibTrans" cxnId="{7BEFF8C3-7154-4B64-9DE2-291A5C18B3B3}">
      <dgm:prSet/>
      <dgm:spPr/>
      <dgm:t>
        <a:bodyPr/>
        <a:lstStyle/>
        <a:p>
          <a:endParaRPr lang="en-US"/>
        </a:p>
      </dgm:t>
    </dgm:pt>
    <dgm:pt modelId="{CE2D1154-49FB-4AAE-AB94-A328136D0B5D}">
      <dgm:prSet/>
      <dgm:spPr/>
      <dgm:t>
        <a:bodyPr/>
        <a:lstStyle/>
        <a:p>
          <a:r>
            <a:rPr lang="en-US">
              <a:hlinkClick xmlns:r="http://schemas.openxmlformats.org/officeDocument/2006/relationships" r:id="rId7"/>
            </a:rPr>
            <a:t>Working NB | PETL Working NB</a:t>
          </a:r>
          <a:endParaRPr lang="en-US"/>
        </a:p>
      </dgm:t>
    </dgm:pt>
    <dgm:pt modelId="{31631F5F-A226-4BF3-A3D7-82555D720F70}" type="parTrans" cxnId="{6553B020-2C5B-442F-825A-E741BB7C3101}">
      <dgm:prSet/>
      <dgm:spPr/>
      <dgm:t>
        <a:bodyPr/>
        <a:lstStyle/>
        <a:p>
          <a:endParaRPr lang="en-US"/>
        </a:p>
      </dgm:t>
    </dgm:pt>
    <dgm:pt modelId="{0B0A4911-59AE-4410-AF77-ACBBC1248AAD}" type="sibTrans" cxnId="{6553B020-2C5B-442F-825A-E741BB7C3101}">
      <dgm:prSet/>
      <dgm:spPr/>
      <dgm:t>
        <a:bodyPr/>
        <a:lstStyle/>
        <a:p>
          <a:endParaRPr lang="en-US"/>
        </a:p>
      </dgm:t>
    </dgm:pt>
    <dgm:pt modelId="{BC291256-A1CA-4735-AE7F-B6699B59EEA7}">
      <dgm:prSet/>
      <dgm:spPr/>
      <dgm:t>
        <a:bodyPr/>
        <a:lstStyle/>
        <a:p>
          <a:r>
            <a:rPr lang="en-US">
              <a:hlinkClick xmlns:r="http://schemas.openxmlformats.org/officeDocument/2006/relationships" r:id="rId8"/>
            </a:rPr>
            <a:t>myBlueprint.ca | Home</a:t>
          </a:r>
          <a:endParaRPr lang="en-US"/>
        </a:p>
      </dgm:t>
    </dgm:pt>
    <dgm:pt modelId="{DDAF1F98-50C1-4885-BFCB-71FCB731A081}" type="parTrans" cxnId="{54F8C6DD-A1F7-4E1D-80BC-C0859C2FAD21}">
      <dgm:prSet/>
      <dgm:spPr/>
      <dgm:t>
        <a:bodyPr/>
        <a:lstStyle/>
        <a:p>
          <a:endParaRPr lang="en-US"/>
        </a:p>
      </dgm:t>
    </dgm:pt>
    <dgm:pt modelId="{C8265070-A53E-433C-BEAC-BA4BA915CAE2}" type="sibTrans" cxnId="{54F8C6DD-A1F7-4E1D-80BC-C0859C2FAD21}">
      <dgm:prSet/>
      <dgm:spPr/>
      <dgm:t>
        <a:bodyPr/>
        <a:lstStyle/>
        <a:p>
          <a:endParaRPr lang="en-US"/>
        </a:p>
      </dgm:t>
    </dgm:pt>
    <dgm:pt modelId="{F37946D4-B2FD-4942-9B32-302D7FCC1006}" type="pres">
      <dgm:prSet presAssocID="{2C8C77FC-B7F5-4092-B581-9B3FD1A2A337}" presName="diagram" presStyleCnt="0">
        <dgm:presLayoutVars>
          <dgm:dir/>
          <dgm:resizeHandles val="exact"/>
        </dgm:presLayoutVars>
      </dgm:prSet>
      <dgm:spPr/>
    </dgm:pt>
    <dgm:pt modelId="{1DB356E1-F4E1-4229-A3C5-B56E89DA003F}" type="pres">
      <dgm:prSet presAssocID="{500F1A27-6742-4935-8F2A-D755754E00F7}" presName="node" presStyleLbl="node1" presStyleIdx="0" presStyleCnt="8">
        <dgm:presLayoutVars>
          <dgm:bulletEnabled val="1"/>
        </dgm:presLayoutVars>
      </dgm:prSet>
      <dgm:spPr/>
    </dgm:pt>
    <dgm:pt modelId="{478FF671-26A1-4976-84FB-37B4EC93335D}" type="pres">
      <dgm:prSet presAssocID="{6AC48446-DA1A-409C-84B2-62B8728E6ED0}" presName="sibTrans" presStyleCnt="0"/>
      <dgm:spPr/>
    </dgm:pt>
    <dgm:pt modelId="{24326BE7-5259-4B54-9546-1E67B5DDFE15}" type="pres">
      <dgm:prSet presAssocID="{EADE7F09-DAA8-4147-A382-DE69284104BF}" presName="node" presStyleLbl="node1" presStyleIdx="1" presStyleCnt="8">
        <dgm:presLayoutVars>
          <dgm:bulletEnabled val="1"/>
        </dgm:presLayoutVars>
      </dgm:prSet>
      <dgm:spPr/>
    </dgm:pt>
    <dgm:pt modelId="{8DDAFE6B-9E1A-4A2B-84CD-1474C41824E8}" type="pres">
      <dgm:prSet presAssocID="{A54D0D4D-A998-44B5-A236-A9B0CFBAAFF1}" presName="sibTrans" presStyleCnt="0"/>
      <dgm:spPr/>
    </dgm:pt>
    <dgm:pt modelId="{E4175CB7-E79B-48B4-A0CF-90B1DFFCBEA4}" type="pres">
      <dgm:prSet presAssocID="{DEC74F3A-4E08-4A74-86D7-608EBCF18528}" presName="node" presStyleLbl="node1" presStyleIdx="2" presStyleCnt="8">
        <dgm:presLayoutVars>
          <dgm:bulletEnabled val="1"/>
        </dgm:presLayoutVars>
      </dgm:prSet>
      <dgm:spPr/>
    </dgm:pt>
    <dgm:pt modelId="{B7E02713-2233-4458-B28B-F40C4FEF45D3}" type="pres">
      <dgm:prSet presAssocID="{CC883C24-B2A1-4734-80ED-AC2A35CD8430}" presName="sibTrans" presStyleCnt="0"/>
      <dgm:spPr/>
    </dgm:pt>
    <dgm:pt modelId="{F26AEFF9-ECFA-44B7-A92D-C911564238C1}" type="pres">
      <dgm:prSet presAssocID="{DD4E056A-229A-46E6-95DA-C9913D2D7025}" presName="node" presStyleLbl="node1" presStyleIdx="3" presStyleCnt="8">
        <dgm:presLayoutVars>
          <dgm:bulletEnabled val="1"/>
        </dgm:presLayoutVars>
      </dgm:prSet>
      <dgm:spPr/>
    </dgm:pt>
    <dgm:pt modelId="{C45E2071-326B-438F-A1B2-A54C99E2A0D7}" type="pres">
      <dgm:prSet presAssocID="{1D5817C5-A4A9-4760-AF94-DD5F7D37E460}" presName="sibTrans" presStyleCnt="0"/>
      <dgm:spPr/>
    </dgm:pt>
    <dgm:pt modelId="{78C4C754-36C0-4A97-8DBD-3E5A3BE6173C}" type="pres">
      <dgm:prSet presAssocID="{4BA2A829-BB35-47CD-B3CA-1C55367D4B35}" presName="node" presStyleLbl="node1" presStyleIdx="4" presStyleCnt="8">
        <dgm:presLayoutVars>
          <dgm:bulletEnabled val="1"/>
        </dgm:presLayoutVars>
      </dgm:prSet>
      <dgm:spPr/>
    </dgm:pt>
    <dgm:pt modelId="{0BA953E7-DA74-4D9F-BEC2-D085FC5B1CE8}" type="pres">
      <dgm:prSet presAssocID="{4D7F5E1D-78ED-4BB7-A6FD-CE2590EA013E}" presName="sibTrans" presStyleCnt="0"/>
      <dgm:spPr/>
    </dgm:pt>
    <dgm:pt modelId="{335B6337-B6C6-435D-A9BE-DF0EE05387C5}" type="pres">
      <dgm:prSet presAssocID="{21033EAE-DC59-4D50-961C-DDE878E0DE69}" presName="node" presStyleLbl="node1" presStyleIdx="5" presStyleCnt="8">
        <dgm:presLayoutVars>
          <dgm:bulletEnabled val="1"/>
        </dgm:presLayoutVars>
      </dgm:prSet>
      <dgm:spPr/>
    </dgm:pt>
    <dgm:pt modelId="{D790E142-ECC8-4B1D-8A7F-1840E66C221B}" type="pres">
      <dgm:prSet presAssocID="{A692112F-21EC-4C01-90E5-6C8E9F1E43B6}" presName="sibTrans" presStyleCnt="0"/>
      <dgm:spPr/>
    </dgm:pt>
    <dgm:pt modelId="{1EBC34E9-6073-46D8-A5D7-762066380799}" type="pres">
      <dgm:prSet presAssocID="{CE2D1154-49FB-4AAE-AB94-A328136D0B5D}" presName="node" presStyleLbl="node1" presStyleIdx="6" presStyleCnt="8">
        <dgm:presLayoutVars>
          <dgm:bulletEnabled val="1"/>
        </dgm:presLayoutVars>
      </dgm:prSet>
      <dgm:spPr/>
    </dgm:pt>
    <dgm:pt modelId="{7C3008A8-F82B-49F1-AF28-BD06340EC270}" type="pres">
      <dgm:prSet presAssocID="{0B0A4911-59AE-4410-AF77-ACBBC1248AAD}" presName="sibTrans" presStyleCnt="0"/>
      <dgm:spPr/>
    </dgm:pt>
    <dgm:pt modelId="{2C23D0B1-53F0-46F6-ACE6-891CBCF523F3}" type="pres">
      <dgm:prSet presAssocID="{BC291256-A1CA-4735-AE7F-B6699B59EEA7}" presName="node" presStyleLbl="node1" presStyleIdx="7" presStyleCnt="8">
        <dgm:presLayoutVars>
          <dgm:bulletEnabled val="1"/>
        </dgm:presLayoutVars>
      </dgm:prSet>
      <dgm:spPr/>
    </dgm:pt>
  </dgm:ptLst>
  <dgm:cxnLst>
    <dgm:cxn modelId="{5E2FD80C-64C4-465D-B86E-F8716292025C}" type="presOf" srcId="{DEC74F3A-4E08-4A74-86D7-608EBCF18528}" destId="{E4175CB7-E79B-48B4-A0CF-90B1DFFCBEA4}" srcOrd="0" destOrd="0" presId="urn:microsoft.com/office/officeart/2005/8/layout/default"/>
    <dgm:cxn modelId="{6553B020-2C5B-442F-825A-E741BB7C3101}" srcId="{2C8C77FC-B7F5-4092-B581-9B3FD1A2A337}" destId="{CE2D1154-49FB-4AAE-AB94-A328136D0B5D}" srcOrd="6" destOrd="0" parTransId="{31631F5F-A226-4BF3-A3D7-82555D720F70}" sibTransId="{0B0A4911-59AE-4410-AF77-ACBBC1248AAD}"/>
    <dgm:cxn modelId="{16BB2534-4E35-4E5A-9D0D-4A8C5F20A173}" srcId="{2C8C77FC-B7F5-4092-B581-9B3FD1A2A337}" destId="{500F1A27-6742-4935-8F2A-D755754E00F7}" srcOrd="0" destOrd="0" parTransId="{B9D851A8-DF72-40E9-A4D5-C774C6CE8D69}" sibTransId="{6AC48446-DA1A-409C-84B2-62B8728E6ED0}"/>
    <dgm:cxn modelId="{BB15745D-A2BB-4A25-AD23-F1A1F4FFDECA}" type="presOf" srcId="{21033EAE-DC59-4D50-961C-DDE878E0DE69}" destId="{335B6337-B6C6-435D-A9BE-DF0EE05387C5}" srcOrd="0" destOrd="0" presId="urn:microsoft.com/office/officeart/2005/8/layout/default"/>
    <dgm:cxn modelId="{5DE5ED42-36B5-4BD6-B296-E1B10A1DBB41}" type="presOf" srcId="{4BA2A829-BB35-47CD-B3CA-1C55367D4B35}" destId="{78C4C754-36C0-4A97-8DBD-3E5A3BE6173C}" srcOrd="0" destOrd="0" presId="urn:microsoft.com/office/officeart/2005/8/layout/default"/>
    <dgm:cxn modelId="{CAD63265-0EF6-4070-B337-20A88EFAD8C2}" type="presOf" srcId="{2C8C77FC-B7F5-4092-B581-9B3FD1A2A337}" destId="{F37946D4-B2FD-4942-9B32-302D7FCC1006}" srcOrd="0" destOrd="0" presId="urn:microsoft.com/office/officeart/2005/8/layout/default"/>
    <dgm:cxn modelId="{B1A89A46-68DF-40DB-A303-A1CEA4215088}" srcId="{2C8C77FC-B7F5-4092-B581-9B3FD1A2A337}" destId="{4BA2A829-BB35-47CD-B3CA-1C55367D4B35}" srcOrd="4" destOrd="0" parTransId="{57A6D945-3FB9-4A04-BB5C-4F2D8C8FF298}" sibTransId="{4D7F5E1D-78ED-4BB7-A6FD-CE2590EA013E}"/>
    <dgm:cxn modelId="{97272F47-1EA7-444C-85B8-1C2434C29F8C}" srcId="{2C8C77FC-B7F5-4092-B581-9B3FD1A2A337}" destId="{EADE7F09-DAA8-4147-A382-DE69284104BF}" srcOrd="1" destOrd="0" parTransId="{D3C4DCB9-6FCB-470E-A30C-D6281DA79F0C}" sibTransId="{A54D0D4D-A998-44B5-A236-A9B0CFBAAFF1}"/>
    <dgm:cxn modelId="{1381AB4C-D619-4738-A3A7-1B9105510CEC}" type="presOf" srcId="{DD4E056A-229A-46E6-95DA-C9913D2D7025}" destId="{F26AEFF9-ECFA-44B7-A92D-C911564238C1}" srcOrd="0" destOrd="0" presId="urn:microsoft.com/office/officeart/2005/8/layout/default"/>
    <dgm:cxn modelId="{29FE334D-526B-4426-8FC9-78A625EE6B1C}" srcId="{2C8C77FC-B7F5-4092-B581-9B3FD1A2A337}" destId="{DD4E056A-229A-46E6-95DA-C9913D2D7025}" srcOrd="3" destOrd="0" parTransId="{724311B2-1410-4D85-8E39-6311FF3CCC24}" sibTransId="{1D5817C5-A4A9-4760-AF94-DD5F7D37E460}"/>
    <dgm:cxn modelId="{1A83794F-8399-4507-9BFB-EB9D0BC5D411}" type="presOf" srcId="{EADE7F09-DAA8-4147-A382-DE69284104BF}" destId="{24326BE7-5259-4B54-9546-1E67B5DDFE15}" srcOrd="0" destOrd="0" presId="urn:microsoft.com/office/officeart/2005/8/layout/default"/>
    <dgm:cxn modelId="{A7EFE073-6EE7-464A-A48C-B8789C534657}" type="presOf" srcId="{CE2D1154-49FB-4AAE-AB94-A328136D0B5D}" destId="{1EBC34E9-6073-46D8-A5D7-762066380799}" srcOrd="0" destOrd="0" presId="urn:microsoft.com/office/officeart/2005/8/layout/default"/>
    <dgm:cxn modelId="{560C709B-CA08-4599-8FD0-A35E98119EDB}" srcId="{2C8C77FC-B7F5-4092-B581-9B3FD1A2A337}" destId="{DEC74F3A-4E08-4A74-86D7-608EBCF18528}" srcOrd="2" destOrd="0" parTransId="{03655E05-3044-4A98-9D79-B9C9AD7AB139}" sibTransId="{CC883C24-B2A1-4734-80ED-AC2A35CD8430}"/>
    <dgm:cxn modelId="{7BEFF8C3-7154-4B64-9DE2-291A5C18B3B3}" srcId="{2C8C77FC-B7F5-4092-B581-9B3FD1A2A337}" destId="{21033EAE-DC59-4D50-961C-DDE878E0DE69}" srcOrd="5" destOrd="0" parTransId="{4B456A35-A793-467A-AF3A-D91B9A61F479}" sibTransId="{A692112F-21EC-4C01-90E5-6C8E9F1E43B6}"/>
    <dgm:cxn modelId="{54F8C6DD-A1F7-4E1D-80BC-C0859C2FAD21}" srcId="{2C8C77FC-B7F5-4092-B581-9B3FD1A2A337}" destId="{BC291256-A1CA-4735-AE7F-B6699B59EEA7}" srcOrd="7" destOrd="0" parTransId="{DDAF1F98-50C1-4885-BFCB-71FCB731A081}" sibTransId="{C8265070-A53E-433C-BEAC-BA4BA915CAE2}"/>
    <dgm:cxn modelId="{63D4A6E4-6AAD-4377-8D2C-4624F47E9010}" type="presOf" srcId="{500F1A27-6742-4935-8F2A-D755754E00F7}" destId="{1DB356E1-F4E1-4229-A3C5-B56E89DA003F}" srcOrd="0" destOrd="0" presId="urn:microsoft.com/office/officeart/2005/8/layout/default"/>
    <dgm:cxn modelId="{0D38EDEB-0455-4095-80CA-0A9A2513C3A4}" type="presOf" srcId="{BC291256-A1CA-4735-AE7F-B6699B59EEA7}" destId="{2C23D0B1-53F0-46F6-ACE6-891CBCF523F3}" srcOrd="0" destOrd="0" presId="urn:microsoft.com/office/officeart/2005/8/layout/default"/>
    <dgm:cxn modelId="{F720E1E6-8B58-4CD9-8DE8-AE98EB7DDACA}" type="presParOf" srcId="{F37946D4-B2FD-4942-9B32-302D7FCC1006}" destId="{1DB356E1-F4E1-4229-A3C5-B56E89DA003F}" srcOrd="0" destOrd="0" presId="urn:microsoft.com/office/officeart/2005/8/layout/default"/>
    <dgm:cxn modelId="{3DF717F1-A331-4DD9-BC2F-917D2187E937}" type="presParOf" srcId="{F37946D4-B2FD-4942-9B32-302D7FCC1006}" destId="{478FF671-26A1-4976-84FB-37B4EC93335D}" srcOrd="1" destOrd="0" presId="urn:microsoft.com/office/officeart/2005/8/layout/default"/>
    <dgm:cxn modelId="{91B209FE-4838-4BB7-9D36-02D671444BFB}" type="presParOf" srcId="{F37946D4-B2FD-4942-9B32-302D7FCC1006}" destId="{24326BE7-5259-4B54-9546-1E67B5DDFE15}" srcOrd="2" destOrd="0" presId="urn:microsoft.com/office/officeart/2005/8/layout/default"/>
    <dgm:cxn modelId="{ED13D093-64DD-474D-BE33-80BBB24D330F}" type="presParOf" srcId="{F37946D4-B2FD-4942-9B32-302D7FCC1006}" destId="{8DDAFE6B-9E1A-4A2B-84CD-1474C41824E8}" srcOrd="3" destOrd="0" presId="urn:microsoft.com/office/officeart/2005/8/layout/default"/>
    <dgm:cxn modelId="{EDB6E807-1290-43D2-887E-BD1E2013C4A4}" type="presParOf" srcId="{F37946D4-B2FD-4942-9B32-302D7FCC1006}" destId="{E4175CB7-E79B-48B4-A0CF-90B1DFFCBEA4}" srcOrd="4" destOrd="0" presId="urn:microsoft.com/office/officeart/2005/8/layout/default"/>
    <dgm:cxn modelId="{A21E7C63-C308-4C2D-B504-4DDBC0C9C3C1}" type="presParOf" srcId="{F37946D4-B2FD-4942-9B32-302D7FCC1006}" destId="{B7E02713-2233-4458-B28B-F40C4FEF45D3}" srcOrd="5" destOrd="0" presId="urn:microsoft.com/office/officeart/2005/8/layout/default"/>
    <dgm:cxn modelId="{CA788C53-3CB4-4804-8D02-A0C716ED9DCB}" type="presParOf" srcId="{F37946D4-B2FD-4942-9B32-302D7FCC1006}" destId="{F26AEFF9-ECFA-44B7-A92D-C911564238C1}" srcOrd="6" destOrd="0" presId="urn:microsoft.com/office/officeart/2005/8/layout/default"/>
    <dgm:cxn modelId="{08A1DAEE-FA68-488F-B036-3422ACEB09A7}" type="presParOf" srcId="{F37946D4-B2FD-4942-9B32-302D7FCC1006}" destId="{C45E2071-326B-438F-A1B2-A54C99E2A0D7}" srcOrd="7" destOrd="0" presId="urn:microsoft.com/office/officeart/2005/8/layout/default"/>
    <dgm:cxn modelId="{F05C7727-1AE4-419E-A154-A4AEBDAA9CE6}" type="presParOf" srcId="{F37946D4-B2FD-4942-9B32-302D7FCC1006}" destId="{78C4C754-36C0-4A97-8DBD-3E5A3BE6173C}" srcOrd="8" destOrd="0" presId="urn:microsoft.com/office/officeart/2005/8/layout/default"/>
    <dgm:cxn modelId="{20954410-8579-4A7E-9B12-10C1A3287783}" type="presParOf" srcId="{F37946D4-B2FD-4942-9B32-302D7FCC1006}" destId="{0BA953E7-DA74-4D9F-BEC2-D085FC5B1CE8}" srcOrd="9" destOrd="0" presId="urn:microsoft.com/office/officeart/2005/8/layout/default"/>
    <dgm:cxn modelId="{11B6A2AD-6C0E-40FE-8B41-375611C2EE4B}" type="presParOf" srcId="{F37946D4-B2FD-4942-9B32-302D7FCC1006}" destId="{335B6337-B6C6-435D-A9BE-DF0EE05387C5}" srcOrd="10" destOrd="0" presId="urn:microsoft.com/office/officeart/2005/8/layout/default"/>
    <dgm:cxn modelId="{AC61C63A-B8CE-4867-9E1F-BFF91931F635}" type="presParOf" srcId="{F37946D4-B2FD-4942-9B32-302D7FCC1006}" destId="{D790E142-ECC8-4B1D-8A7F-1840E66C221B}" srcOrd="11" destOrd="0" presId="urn:microsoft.com/office/officeart/2005/8/layout/default"/>
    <dgm:cxn modelId="{8132B4A8-8142-4960-9440-D46322C7AAA5}" type="presParOf" srcId="{F37946D4-B2FD-4942-9B32-302D7FCC1006}" destId="{1EBC34E9-6073-46D8-A5D7-762066380799}" srcOrd="12" destOrd="0" presId="urn:microsoft.com/office/officeart/2005/8/layout/default"/>
    <dgm:cxn modelId="{B6B86B39-8DCD-417A-95F6-09A9E30E2C3D}" type="presParOf" srcId="{F37946D4-B2FD-4942-9B32-302D7FCC1006}" destId="{7C3008A8-F82B-49F1-AF28-BD06340EC270}" srcOrd="13" destOrd="0" presId="urn:microsoft.com/office/officeart/2005/8/layout/default"/>
    <dgm:cxn modelId="{39E18CC0-3303-490D-9479-B62BAA0D8663}" type="presParOf" srcId="{F37946D4-B2FD-4942-9B32-302D7FCC1006}" destId="{2C23D0B1-53F0-46F6-ACE6-891CBCF523F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25F01-AD9B-44C5-A6F0-66D17A390834}">
      <dsp:nvSpPr>
        <dsp:cNvPr id="0" name=""/>
        <dsp:cNvSpPr/>
      </dsp:nvSpPr>
      <dsp:spPr>
        <a:xfrm>
          <a:off x="0" y="460384"/>
          <a:ext cx="8348662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949" tIns="291592" rIns="647949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j-lt"/>
            </a:rPr>
            <a:t>English 10 Foundational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j-lt"/>
            </a:rPr>
            <a:t>English 11 Foundational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j-lt"/>
            </a:rPr>
            <a:t>PIF 10 OR FILA 10 OR Wolastoqey 10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j-lt"/>
            </a:rPr>
            <a:t>Geometry Measurement &amp; Finance (ENG or FSL)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j-lt"/>
            </a:rPr>
            <a:t>Civics (ENG or FSL)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j-lt"/>
            </a:rPr>
            <a:t>English 12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  <a:latin typeface="+mj-lt"/>
              <a:ea typeface="Cambria"/>
            </a:rPr>
            <a:t>Complete the required number of credit hours in each core cluster </a:t>
          </a:r>
          <a:endParaRPr lang="en-US" sz="1400" kern="1200">
            <a:solidFill>
              <a:schemeClr val="tx1"/>
            </a:solidFill>
            <a:latin typeface="+mj-lt"/>
          </a:endParaRPr>
        </a:p>
      </dsp:txBody>
      <dsp:txXfrm>
        <a:off x="0" y="460384"/>
        <a:ext cx="8348662" cy="1984500"/>
      </dsp:txXfrm>
    </dsp:sp>
    <dsp:sp modelId="{F2BEF9F8-5AB8-4A75-B95B-93C1B6A16A61}">
      <dsp:nvSpPr>
        <dsp:cNvPr id="0" name=""/>
        <dsp:cNvSpPr/>
      </dsp:nvSpPr>
      <dsp:spPr>
        <a:xfrm>
          <a:off x="417433" y="253744"/>
          <a:ext cx="5844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Required Courses:</a:t>
          </a:r>
        </a:p>
      </dsp:txBody>
      <dsp:txXfrm>
        <a:off x="437608" y="273919"/>
        <a:ext cx="5803713" cy="372930"/>
      </dsp:txXfrm>
    </dsp:sp>
    <dsp:sp modelId="{9AC43DA2-99DC-43AF-B7D1-6ADBE1E8B5D1}">
      <dsp:nvSpPr>
        <dsp:cNvPr id="0" name=""/>
        <dsp:cNvSpPr/>
      </dsp:nvSpPr>
      <dsp:spPr>
        <a:xfrm>
          <a:off x="0" y="2727125"/>
          <a:ext cx="83486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E5C77-0541-4B07-8164-0584752EC84B}">
      <dsp:nvSpPr>
        <dsp:cNvPr id="0" name=""/>
        <dsp:cNvSpPr/>
      </dsp:nvSpPr>
      <dsp:spPr>
        <a:xfrm>
          <a:off x="417433" y="2520485"/>
          <a:ext cx="5844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"/>
            </a:rPr>
            <a:t>Minimum of 25 courses or 100</a:t>
          </a:r>
          <a:r>
            <a:rPr lang="en-US" sz="1400" kern="1200"/>
            <a:t> credit hours </a:t>
          </a:r>
        </a:p>
      </dsp:txBody>
      <dsp:txXfrm>
        <a:off x="437608" y="2540660"/>
        <a:ext cx="5803713" cy="372930"/>
      </dsp:txXfrm>
    </dsp:sp>
    <dsp:sp modelId="{F374693B-6F8E-42FE-B22C-A3552AE2DDDA}">
      <dsp:nvSpPr>
        <dsp:cNvPr id="0" name=""/>
        <dsp:cNvSpPr/>
      </dsp:nvSpPr>
      <dsp:spPr>
        <a:xfrm>
          <a:off x="0" y="3362165"/>
          <a:ext cx="83486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11271-A388-4B75-8C36-304264756500}">
      <dsp:nvSpPr>
        <dsp:cNvPr id="0" name=""/>
        <dsp:cNvSpPr/>
      </dsp:nvSpPr>
      <dsp:spPr>
        <a:xfrm>
          <a:off x="417433" y="3155525"/>
          <a:ext cx="5844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ELPA must be passed; re-writes in gr. 11</a:t>
          </a:r>
          <a:r>
            <a:rPr lang="en-US" sz="1400" kern="1200">
              <a:latin typeface="Calibri"/>
            </a:rPr>
            <a:t> and 12</a:t>
          </a:r>
          <a:endParaRPr lang="en-US" sz="1400" kern="1200"/>
        </a:p>
      </dsp:txBody>
      <dsp:txXfrm>
        <a:off x="437608" y="3175700"/>
        <a:ext cx="5803713" cy="372930"/>
      </dsp:txXfrm>
    </dsp:sp>
    <dsp:sp modelId="{9C5F8EE6-7640-4885-B44E-1C35331E02B1}">
      <dsp:nvSpPr>
        <dsp:cNvPr id="0" name=""/>
        <dsp:cNvSpPr/>
      </dsp:nvSpPr>
      <dsp:spPr>
        <a:xfrm>
          <a:off x="0" y="3997205"/>
          <a:ext cx="83486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F7250-7324-41CB-8F54-73259F947FE9}">
      <dsp:nvSpPr>
        <dsp:cNvPr id="0" name=""/>
        <dsp:cNvSpPr/>
      </dsp:nvSpPr>
      <dsp:spPr>
        <a:xfrm>
          <a:off x="417433" y="3790565"/>
          <a:ext cx="5844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FI students must have 40 credit hours  of FI classes in grades 10-12</a:t>
          </a:r>
        </a:p>
      </dsp:txBody>
      <dsp:txXfrm>
        <a:off x="437608" y="3810740"/>
        <a:ext cx="5803713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CE586-C554-4DF0-A2D6-5A155BE24C7B}">
      <dsp:nvSpPr>
        <dsp:cNvPr id="0" name=""/>
        <dsp:cNvSpPr/>
      </dsp:nvSpPr>
      <dsp:spPr>
        <a:xfrm>
          <a:off x="0" y="1804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C571E-0C03-4102-8E7E-536E540E7163}">
      <dsp:nvSpPr>
        <dsp:cNvPr id="0" name=""/>
        <dsp:cNvSpPr/>
      </dsp:nvSpPr>
      <dsp:spPr>
        <a:xfrm>
          <a:off x="232606" y="174817"/>
          <a:ext cx="422920" cy="422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A483A-78E4-4BC2-848F-89E472C3F10D}">
      <dsp:nvSpPr>
        <dsp:cNvPr id="0" name=""/>
        <dsp:cNvSpPr/>
      </dsp:nvSpPr>
      <dsp:spPr>
        <a:xfrm>
          <a:off x="888133" y="1804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Language Arts &amp; Languages – 24 credit hours</a:t>
          </a:r>
          <a:endParaRPr lang="en-US" sz="1900" kern="1200"/>
        </a:p>
      </dsp:txBody>
      <dsp:txXfrm>
        <a:off x="888133" y="1804"/>
        <a:ext cx="3807691" cy="768947"/>
      </dsp:txXfrm>
    </dsp:sp>
    <dsp:sp modelId="{7DC08572-B9A1-4968-96A0-14F0D7FA17FA}">
      <dsp:nvSpPr>
        <dsp:cNvPr id="0" name=""/>
        <dsp:cNvSpPr/>
      </dsp:nvSpPr>
      <dsp:spPr>
        <a:xfrm>
          <a:off x="0" y="962988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D9758-4ED3-4FE8-AD65-F6A7FBC49839}">
      <dsp:nvSpPr>
        <dsp:cNvPr id="0" name=""/>
        <dsp:cNvSpPr/>
      </dsp:nvSpPr>
      <dsp:spPr>
        <a:xfrm>
          <a:off x="232606" y="1136001"/>
          <a:ext cx="422920" cy="422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C435E-9354-4073-BB27-EC42A20F54A5}">
      <dsp:nvSpPr>
        <dsp:cNvPr id="0" name=""/>
        <dsp:cNvSpPr/>
      </dsp:nvSpPr>
      <dsp:spPr>
        <a:xfrm>
          <a:off x="888133" y="962988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Humanities – 8 credit hours</a:t>
          </a:r>
          <a:endParaRPr lang="en-US" sz="1900" kern="1200"/>
        </a:p>
      </dsp:txBody>
      <dsp:txXfrm>
        <a:off x="888133" y="962988"/>
        <a:ext cx="3807691" cy="768947"/>
      </dsp:txXfrm>
    </dsp:sp>
    <dsp:sp modelId="{69B3546A-1970-41C5-B402-FC46EC8D5CCE}">
      <dsp:nvSpPr>
        <dsp:cNvPr id="0" name=""/>
        <dsp:cNvSpPr/>
      </dsp:nvSpPr>
      <dsp:spPr>
        <a:xfrm>
          <a:off x="0" y="1924172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ABBA4-6FD2-412E-97B0-0146625DD3F5}">
      <dsp:nvSpPr>
        <dsp:cNvPr id="0" name=""/>
        <dsp:cNvSpPr/>
      </dsp:nvSpPr>
      <dsp:spPr>
        <a:xfrm>
          <a:off x="232606" y="2097185"/>
          <a:ext cx="422920" cy="422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8B9C0-B21D-494F-9D55-2E061320312D}">
      <dsp:nvSpPr>
        <dsp:cNvPr id="0" name=""/>
        <dsp:cNvSpPr/>
      </dsp:nvSpPr>
      <dsp:spPr>
        <a:xfrm>
          <a:off x="888133" y="1924172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Mathematics – 12 credit hours</a:t>
          </a:r>
          <a:endParaRPr lang="en-US" sz="1900" kern="1200"/>
        </a:p>
      </dsp:txBody>
      <dsp:txXfrm>
        <a:off x="888133" y="1924172"/>
        <a:ext cx="3807691" cy="768947"/>
      </dsp:txXfrm>
    </dsp:sp>
    <dsp:sp modelId="{CF361445-F0F5-487C-AE8B-4694DB150564}">
      <dsp:nvSpPr>
        <dsp:cNvPr id="0" name=""/>
        <dsp:cNvSpPr/>
      </dsp:nvSpPr>
      <dsp:spPr>
        <a:xfrm>
          <a:off x="0" y="2885355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525E-9E95-40C8-87A6-EE9BF07C4FC8}">
      <dsp:nvSpPr>
        <dsp:cNvPr id="0" name=""/>
        <dsp:cNvSpPr/>
      </dsp:nvSpPr>
      <dsp:spPr>
        <a:xfrm>
          <a:off x="232606" y="3058368"/>
          <a:ext cx="422920" cy="4229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9C473-4485-4F17-B252-7E8959FE1C1B}">
      <dsp:nvSpPr>
        <dsp:cNvPr id="0" name=""/>
        <dsp:cNvSpPr/>
      </dsp:nvSpPr>
      <dsp:spPr>
        <a:xfrm>
          <a:off x="888133" y="2885355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Science – 8 credit hours</a:t>
          </a:r>
          <a:endParaRPr lang="en-US" sz="1900" kern="1200"/>
        </a:p>
      </dsp:txBody>
      <dsp:txXfrm>
        <a:off x="888133" y="2885355"/>
        <a:ext cx="3807691" cy="768947"/>
      </dsp:txXfrm>
    </dsp:sp>
    <dsp:sp modelId="{57E12D2B-0558-4123-8EF6-B8B0C19121E8}">
      <dsp:nvSpPr>
        <dsp:cNvPr id="0" name=""/>
        <dsp:cNvSpPr/>
      </dsp:nvSpPr>
      <dsp:spPr>
        <a:xfrm>
          <a:off x="0" y="3846539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20BBA-3D45-4E7B-9707-99D01C5513FC}">
      <dsp:nvSpPr>
        <dsp:cNvPr id="0" name=""/>
        <dsp:cNvSpPr/>
      </dsp:nvSpPr>
      <dsp:spPr>
        <a:xfrm>
          <a:off x="232606" y="4019552"/>
          <a:ext cx="422920" cy="4229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19383-AD6F-4DDB-AB34-E86AD41770AF}">
      <dsp:nvSpPr>
        <dsp:cNvPr id="0" name=""/>
        <dsp:cNvSpPr/>
      </dsp:nvSpPr>
      <dsp:spPr>
        <a:xfrm>
          <a:off x="888133" y="3846539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Personal Well-being – 20 credit hours</a:t>
          </a:r>
          <a:endParaRPr lang="en-US" sz="1900" kern="1200"/>
        </a:p>
      </dsp:txBody>
      <dsp:txXfrm>
        <a:off x="888133" y="3846539"/>
        <a:ext cx="3807691" cy="768947"/>
      </dsp:txXfrm>
    </dsp:sp>
    <dsp:sp modelId="{5C2B4A93-46AB-4103-8700-BD59B953C1AD}">
      <dsp:nvSpPr>
        <dsp:cNvPr id="0" name=""/>
        <dsp:cNvSpPr/>
      </dsp:nvSpPr>
      <dsp:spPr>
        <a:xfrm>
          <a:off x="0" y="4807723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93DC9-765B-496D-8C75-9D7D2BE4F46F}">
      <dsp:nvSpPr>
        <dsp:cNvPr id="0" name=""/>
        <dsp:cNvSpPr/>
      </dsp:nvSpPr>
      <dsp:spPr>
        <a:xfrm>
          <a:off x="232606" y="4980736"/>
          <a:ext cx="422920" cy="4229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24A2A-2C1E-42E2-9F85-7E9E6E871EDC}">
      <dsp:nvSpPr>
        <dsp:cNvPr id="0" name=""/>
        <dsp:cNvSpPr/>
      </dsp:nvSpPr>
      <dsp:spPr>
        <a:xfrm>
          <a:off x="888133" y="4807723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Plus a min of at least 28 additional credit hours of your choice.</a:t>
          </a:r>
          <a:endParaRPr lang="en-US" sz="1900" kern="1200"/>
        </a:p>
      </dsp:txBody>
      <dsp:txXfrm>
        <a:off x="888133" y="4807723"/>
        <a:ext cx="3807691" cy="768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356E1-F4E1-4229-A3C5-B56E89DA003F}">
      <dsp:nvSpPr>
        <dsp:cNvPr id="0" name=""/>
        <dsp:cNvSpPr/>
      </dsp:nvSpPr>
      <dsp:spPr>
        <a:xfrm>
          <a:off x="20369" y="620"/>
          <a:ext cx="2526834" cy="15161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1"/>
            </a:rPr>
            <a:t>NBCC Full-Time Programs</a:t>
          </a:r>
          <a:endParaRPr lang="en-US" sz="2000" kern="1200"/>
        </a:p>
      </dsp:txBody>
      <dsp:txXfrm>
        <a:off x="20369" y="620"/>
        <a:ext cx="2526834" cy="1516100"/>
      </dsp:txXfrm>
    </dsp:sp>
    <dsp:sp modelId="{24326BE7-5259-4B54-9546-1E67B5DDFE15}">
      <dsp:nvSpPr>
        <dsp:cNvPr id="0" name=""/>
        <dsp:cNvSpPr/>
      </dsp:nvSpPr>
      <dsp:spPr>
        <a:xfrm>
          <a:off x="2799886" y="620"/>
          <a:ext cx="2526834" cy="15161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2"/>
            </a:rPr>
            <a:t>Apprenticeship Program</a:t>
          </a:r>
          <a:endParaRPr lang="en-US" sz="2000" kern="1200"/>
        </a:p>
      </dsp:txBody>
      <dsp:txXfrm>
        <a:off x="2799886" y="620"/>
        <a:ext cx="2526834" cy="1516100"/>
      </dsp:txXfrm>
    </dsp:sp>
    <dsp:sp modelId="{E4175CB7-E79B-48B4-A0CF-90B1DFFCBEA4}">
      <dsp:nvSpPr>
        <dsp:cNvPr id="0" name=""/>
        <dsp:cNvSpPr/>
      </dsp:nvSpPr>
      <dsp:spPr>
        <a:xfrm>
          <a:off x="5579404" y="620"/>
          <a:ext cx="2526834" cy="15161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3"/>
            </a:rPr>
            <a:t>Undergraduate Admission Requirements | UNB</a:t>
          </a:r>
          <a:endParaRPr lang="en-US" sz="2000" kern="1200"/>
        </a:p>
      </dsp:txBody>
      <dsp:txXfrm>
        <a:off x="5579404" y="620"/>
        <a:ext cx="2526834" cy="1516100"/>
      </dsp:txXfrm>
    </dsp:sp>
    <dsp:sp modelId="{F26AEFF9-ECFA-44B7-A92D-C911564238C1}">
      <dsp:nvSpPr>
        <dsp:cNvPr id="0" name=""/>
        <dsp:cNvSpPr/>
      </dsp:nvSpPr>
      <dsp:spPr>
        <a:xfrm>
          <a:off x="8358921" y="620"/>
          <a:ext cx="2526834" cy="15161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4"/>
            </a:rPr>
            <a:t>Bachelor of Arts - St Thomas University</a:t>
          </a:r>
          <a:endParaRPr lang="en-US" sz="2000" kern="1200"/>
        </a:p>
      </dsp:txBody>
      <dsp:txXfrm>
        <a:off x="8358921" y="620"/>
        <a:ext cx="2526834" cy="1516100"/>
      </dsp:txXfrm>
    </dsp:sp>
    <dsp:sp modelId="{78C4C754-36C0-4A97-8DBD-3E5A3BE6173C}">
      <dsp:nvSpPr>
        <dsp:cNvPr id="0" name=""/>
        <dsp:cNvSpPr/>
      </dsp:nvSpPr>
      <dsp:spPr>
        <a:xfrm>
          <a:off x="20369" y="1769404"/>
          <a:ext cx="2526834" cy="15161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5"/>
            </a:rPr>
            <a:t>Apply Now | Canadian Armed Forces</a:t>
          </a:r>
          <a:endParaRPr lang="en-US" sz="2000" kern="1200"/>
        </a:p>
      </dsp:txBody>
      <dsp:txXfrm>
        <a:off x="20369" y="1769404"/>
        <a:ext cx="2526834" cy="1516100"/>
      </dsp:txXfrm>
    </dsp:sp>
    <dsp:sp modelId="{335B6337-B6C6-435D-A9BE-DF0EE05387C5}">
      <dsp:nvSpPr>
        <dsp:cNvPr id="0" name=""/>
        <dsp:cNvSpPr/>
      </dsp:nvSpPr>
      <dsp:spPr>
        <a:xfrm>
          <a:off x="2799886" y="1769404"/>
          <a:ext cx="2526834" cy="15161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6"/>
            </a:rPr>
            <a:t>Gap year resources, programs and events in Canada | CanGap Association</a:t>
          </a:r>
          <a:endParaRPr lang="en-US" sz="2000" kern="1200"/>
        </a:p>
      </dsp:txBody>
      <dsp:txXfrm>
        <a:off x="2799886" y="1769404"/>
        <a:ext cx="2526834" cy="1516100"/>
      </dsp:txXfrm>
    </dsp:sp>
    <dsp:sp modelId="{1EBC34E9-6073-46D8-A5D7-762066380799}">
      <dsp:nvSpPr>
        <dsp:cNvPr id="0" name=""/>
        <dsp:cNvSpPr/>
      </dsp:nvSpPr>
      <dsp:spPr>
        <a:xfrm>
          <a:off x="5579404" y="1769404"/>
          <a:ext cx="2526834" cy="15161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7"/>
            </a:rPr>
            <a:t>Working NB | PETL Working NB</a:t>
          </a:r>
          <a:endParaRPr lang="en-US" sz="2000" kern="1200"/>
        </a:p>
      </dsp:txBody>
      <dsp:txXfrm>
        <a:off x="5579404" y="1769404"/>
        <a:ext cx="2526834" cy="1516100"/>
      </dsp:txXfrm>
    </dsp:sp>
    <dsp:sp modelId="{2C23D0B1-53F0-46F6-ACE6-891CBCF523F3}">
      <dsp:nvSpPr>
        <dsp:cNvPr id="0" name=""/>
        <dsp:cNvSpPr/>
      </dsp:nvSpPr>
      <dsp:spPr>
        <a:xfrm>
          <a:off x="8358921" y="1769404"/>
          <a:ext cx="2526834" cy="15161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8"/>
            </a:rPr>
            <a:t>myBlueprint.ca | Home</a:t>
          </a:r>
          <a:endParaRPr lang="en-US" sz="2000" kern="1200"/>
        </a:p>
      </dsp:txBody>
      <dsp:txXfrm>
        <a:off x="8358921" y="1769404"/>
        <a:ext cx="2526834" cy="1516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4DFBC1-A539-476F-8E42-BB3B1A137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6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00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0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53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1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2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0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1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54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58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5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4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9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60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9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145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25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15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40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5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4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2D6F-B86D-4122-9E60-76C237400D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233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19A8E-2435-4D46-A4E0-7FA215345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9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56A32-539F-4519-B871-8517F70D9A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3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22979-8E34-4F89-A4B1-9A1029FBF5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40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289CE-D2AB-4BC5-AF85-78DC2DE01F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62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9A98A-442B-4E10-BA3E-836FB875F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27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543E3-F9DD-4F9F-B0E3-863D63ED12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7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8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02A01-320D-4C38-9A4D-FF2B7FBF0B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8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0152D-FEE7-4149-BEE6-CE8B74A5CF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D163E8BC-BA15-4D7A-927F-B9C024AB0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71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9C37-9254-4418-B7BB-FDCA744705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8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E45F4-0695-4FFC-B471-A18AE01FC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3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8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7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3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3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FA3DCA6-31D0-49CA-B2B1-2B5BE472F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0777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191_0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4CD5-D5D5-7473-BDDC-0D801F65A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3476" y="4473227"/>
            <a:ext cx="6216024" cy="109664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0" i="0" u="none" strike="noStrike" cap="all">
                <a:effectLst/>
                <a:latin typeface="Gill Sans MT" panose="020B0502020104020203" pitchFamily="34" charset="0"/>
              </a:rPr>
              <a:t>Entering Grade 12</a:t>
            </a:r>
            <a:r>
              <a:rPr lang="en-US" sz="3600" b="0" i="0">
                <a:effectLst/>
                <a:latin typeface="Gill Sans MT" panose="020B0502020104020203" pitchFamily="34" charset="0"/>
              </a:rPr>
              <a:t>​</a:t>
            </a:r>
            <a:br>
              <a:rPr lang="en-US" sz="3600" b="0" i="0">
                <a:effectLst/>
                <a:latin typeface="Gill Sans MT" panose="020B0502020104020203" pitchFamily="34" charset="0"/>
              </a:rPr>
            </a:br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38352-A8A4-9694-D93B-77BC21F23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3476" y="5219037"/>
            <a:ext cx="6216024" cy="70167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>
                <a:latin typeface="Gill Sans MT" panose="020B0502020104020203" pitchFamily="34" charset="0"/>
              </a:rPr>
              <a:t>Parent Information Session</a:t>
            </a:r>
          </a:p>
          <a:p>
            <a:pPr algn="l">
              <a:lnSpc>
                <a:spcPct val="90000"/>
              </a:lnSpc>
            </a:pPr>
            <a:r>
              <a:rPr lang="en-US" sz="2800">
                <a:latin typeface="Gill Sans MT" panose="020B0502020104020203" pitchFamily="34" charset="0"/>
              </a:rPr>
              <a:t>February 2025</a:t>
            </a:r>
            <a:endParaRPr lang="en-US" sz="2800"/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112FB010-92C3-A74B-3E55-655DD7A1D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5"/>
          <a:stretch/>
        </p:blipFill>
        <p:spPr>
          <a:xfrm>
            <a:off x="2263476" y="609601"/>
            <a:ext cx="6216024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2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Choosing Courses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86482"/>
            <a:ext cx="11506200" cy="4389120"/>
          </a:xfrm>
        </p:spPr>
        <p:txBody>
          <a:bodyPr vert="horz" lIns="91440" tIns="45720" rIns="91440" bIns="45720" anchor="t">
            <a:noAutofit/>
          </a:bodyPr>
          <a:lstStyle/>
          <a:p>
            <a:pPr eaLnBrk="1" hangingPunct="1"/>
            <a:r>
              <a:rPr lang="en-US" sz="2800"/>
              <a:t>Students must choose courses carefully.</a:t>
            </a:r>
          </a:p>
          <a:p>
            <a:pPr eaLnBrk="1" hangingPunct="1"/>
            <a:r>
              <a:rPr lang="en-US" sz="2800"/>
              <a:t>Courses chosen by students determine courses offered next year.</a:t>
            </a:r>
          </a:p>
          <a:p>
            <a:r>
              <a:rPr lang="en-US" sz="2800"/>
              <a:t>If </a:t>
            </a:r>
            <a:r>
              <a:rPr lang="en-US" sz="2800" u="sng"/>
              <a:t>they choose</a:t>
            </a:r>
            <a:r>
              <a:rPr lang="en-US" sz="2800"/>
              <a:t> a course, requested changes are not guaranteed.</a:t>
            </a:r>
          </a:p>
          <a:p>
            <a:pPr eaLnBrk="1" hangingPunct="1"/>
            <a:r>
              <a:rPr lang="en-US" sz="2800"/>
              <a:t>Course planning sheets are due to their Advisory teacher on March 14</a:t>
            </a:r>
            <a:r>
              <a:rPr lang="en-US" sz="2800" baseline="30000"/>
              <a:t>th.</a:t>
            </a:r>
            <a:endParaRPr lang="en-US" sz="2800"/>
          </a:p>
          <a:p>
            <a:pPr eaLnBrk="1" hangingPunct="1"/>
            <a:r>
              <a:rPr lang="en-US" sz="2800"/>
              <a:t>March 17</a:t>
            </a:r>
            <a:r>
              <a:rPr lang="en-US" sz="2800" baseline="30000"/>
              <a:t>th</a:t>
            </a:r>
            <a:r>
              <a:rPr lang="en-US" sz="2800"/>
              <a:t> to 21</a:t>
            </a:r>
            <a:r>
              <a:rPr lang="en-US" sz="2800" baseline="30000"/>
              <a:t>st</a:t>
            </a:r>
            <a:r>
              <a:rPr lang="en-US" sz="2800"/>
              <a:t> students need to be in Advisory to submit their course requests in the computer.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3BB96-A13E-40E7-9FE6-EB0498E370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B3662AFB-5A3C-69F1-9A4A-EF06171A7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599" y="1878816"/>
            <a:ext cx="7251219" cy="46606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9578-2624-D1FE-CD22-FE8CDB52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56A32-539F-4519-B871-8517F70D9A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73015A-D3BF-36FB-A209-90BB2328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42" y="569394"/>
            <a:ext cx="10231710" cy="13171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Full or Partial  Schedules in grade 12...</a:t>
            </a:r>
          </a:p>
        </p:txBody>
      </p:sp>
    </p:spTree>
    <p:extLst>
      <p:ext uri="{BB962C8B-B14F-4D97-AF65-F5344CB8AC3E}">
        <p14:creationId xmlns:p14="http://schemas.microsoft.com/office/powerpoint/2010/main" val="247637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22F9-5076-F43A-BF16-4D355529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49" y="1345772"/>
            <a:ext cx="3848164" cy="3962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Credit Summary Sheet: Pathway to Graduation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5C685-2FD5-10FC-1920-A6C1B32F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84" y="86627"/>
            <a:ext cx="5402063" cy="66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2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6EBF-D0D6-F663-8493-5E727FDD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0" y="2590800"/>
            <a:ext cx="4495800" cy="1143000"/>
          </a:xfrm>
        </p:spPr>
        <p:txBody>
          <a:bodyPr vert="horz" lIns="0" tIns="45720" rIns="0" bIns="0" anchor="b">
            <a:normAutofit fontScale="90000"/>
          </a:bodyPr>
          <a:lstStyle/>
          <a:p>
            <a:r>
              <a:rPr lang="en-US"/>
              <a:t>Questions?</a:t>
            </a:r>
            <a:br>
              <a:rPr lang="en-US">
                <a:ea typeface="Calibri"/>
                <a:cs typeface="Calibri"/>
              </a:rPr>
            </a:b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6664D-44A8-6FEA-7870-CBE3CC3B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56A32-539F-4519-B871-8517F70D9AC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 descr="A qr code with a dinosaur&#10;&#10;AI-generated content may be incorrect.">
            <a:extLst>
              <a:ext uri="{FF2B5EF4-FFF2-40B4-BE49-F238E27FC236}">
                <a16:creationId xmlns:a16="http://schemas.microsoft.com/office/drawing/2014/main" id="{BA1986CD-6592-F299-7B2B-9441995BC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2514600"/>
            <a:ext cx="37242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2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617" y="396494"/>
            <a:ext cx="8229600" cy="8199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/>
              <a:t>Graduation Requirements</a:t>
            </a:r>
          </a:p>
        </p:txBody>
      </p:sp>
      <p:graphicFrame>
        <p:nvGraphicFramePr>
          <p:cNvPr id="15366" name="Rectangle 3">
            <a:extLst>
              <a:ext uri="{FF2B5EF4-FFF2-40B4-BE49-F238E27FC236}">
                <a16:creationId xmlns:a16="http://schemas.microsoft.com/office/drawing/2014/main" id="{0837C166-59E7-3551-31B8-973E90C94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675339"/>
              </p:ext>
            </p:extLst>
          </p:nvPr>
        </p:nvGraphicFramePr>
        <p:xfrm>
          <a:off x="1902317" y="1292606"/>
          <a:ext cx="8348662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DCB47-B609-4D34-A12A-8754E4CEB6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B4648-1A86-EF39-99A8-09215306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1438"/>
            <a:ext cx="10972800" cy="1143000"/>
          </a:xfrm>
        </p:spPr>
        <p:txBody>
          <a:bodyPr vert="horz" lIns="0" tIns="45720" rIns="0" bIns="0" anchor="b">
            <a:normAutofit/>
          </a:bodyPr>
          <a:lstStyle/>
          <a:p>
            <a:r>
              <a:rPr lang="en-US">
                <a:ea typeface="Calibri"/>
                <a:cs typeface="Calibri"/>
              </a:rPr>
              <a:t>Graduation Requirements continued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E52A9-C57C-42C8-D0A3-BD6C706A3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7891"/>
            <a:ext cx="10972800" cy="4389120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pPr marL="0" indent="0">
              <a:buNone/>
            </a:pPr>
            <a:endParaRPr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0" indent="0">
              <a:buFont typeface="Wingdings 2"/>
              <a:buNone/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  <a:p>
            <a:pPr marL="2194560" lvl="8" indent="0" algn="r">
              <a:buClr>
                <a:srgbClr val="0BD0D9"/>
              </a:buClr>
              <a:buSzPct val="95000"/>
              <a:buNone/>
              <a:defRPr/>
            </a:pPr>
            <a:endParaRPr lang="en-US" sz="2800">
              <a:solidFill>
                <a:prstClr val="black"/>
              </a:solidFill>
              <a:latin typeface="Constantia"/>
            </a:endParaRPr>
          </a:p>
          <a:p>
            <a:pPr marL="2194560" lvl="8" indent="0" algn="r">
              <a:buNone/>
              <a:defRPr/>
            </a:pPr>
            <a:endParaRPr lang="en-US" sz="2800">
              <a:solidFill>
                <a:prstClr val="black"/>
              </a:solidFill>
              <a:latin typeface="Constantia"/>
            </a:endParaRPr>
          </a:p>
          <a:p>
            <a:pPr marL="2194560" lvl="8" indent="0" algn="r">
              <a:buNone/>
              <a:defRPr/>
            </a:pPr>
            <a:endParaRPr lang="en-US" sz="2800">
              <a:solidFill>
                <a:prstClr val="black"/>
              </a:solidFill>
              <a:latin typeface="Constantia"/>
            </a:endParaRPr>
          </a:p>
          <a:p>
            <a:pPr marL="2194560" lvl="8" indent="0" algn="r">
              <a:buNone/>
              <a:defRPr/>
            </a:pPr>
            <a:endParaRPr lang="en-US" sz="2800">
              <a:solidFill>
                <a:prstClr val="black"/>
              </a:solidFill>
              <a:latin typeface="Constantia"/>
            </a:endParaRPr>
          </a:p>
          <a:p>
            <a:pPr marL="2194560" lvl="8" indent="0" algn="r">
              <a:buNone/>
              <a:defRPr/>
            </a:pPr>
            <a:endParaRPr lang="en-US" sz="2800">
              <a:solidFill>
                <a:prstClr val="black"/>
              </a:solidFill>
              <a:latin typeface="Constantia"/>
            </a:endParaRPr>
          </a:p>
          <a:p>
            <a:pPr marL="2194560" lvl="8" indent="0" algn="r">
              <a:buNone/>
              <a:defRPr/>
            </a:pPr>
            <a:endParaRPr lang="en-US" sz="2800">
              <a:solidFill>
                <a:prstClr val="black"/>
              </a:solidFill>
              <a:latin typeface="Constantia"/>
            </a:endParaRPr>
          </a:p>
          <a:p>
            <a:pPr marL="2194560" lvl="8" indent="0" algn="r">
              <a:buNone/>
              <a:defRPr/>
            </a:pPr>
            <a:endParaRPr lang="en-US" sz="2800">
              <a:solidFill>
                <a:prstClr val="black"/>
              </a:solidFill>
              <a:latin typeface="Constantia"/>
            </a:endParaRPr>
          </a:p>
          <a:p>
            <a:pPr marL="2194560" lvl="8" indent="0" algn="r"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Total of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100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credit hours</a:t>
            </a:r>
            <a:endParaRPr lang="en-US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393065" lvl="1" indent="0">
              <a:buNone/>
            </a:pPr>
            <a:endParaRPr lang="en-US" sz="2600"/>
          </a:p>
          <a:p>
            <a:pPr lvl="1" indent="-24638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DEA6E-AA52-E429-63C0-D49CF090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56A32-539F-4519-B871-8517F70D9A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585908-12D9-6EC7-A7FC-8F3413F26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753184"/>
              </p:ext>
            </p:extLst>
          </p:nvPr>
        </p:nvGraphicFramePr>
        <p:xfrm>
          <a:off x="1572816" y="1068388"/>
          <a:ext cx="469582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0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45511" y="667109"/>
            <a:ext cx="4818330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/>
              <a:t>Reminder of Course Levels</a:t>
            </a:r>
          </a:p>
        </p:txBody>
      </p:sp>
      <p:pic>
        <p:nvPicPr>
          <p:cNvPr id="7209" name="Picture 7208" descr="Desks in empty classroom">
            <a:extLst>
              <a:ext uri="{FF2B5EF4-FFF2-40B4-BE49-F238E27FC236}">
                <a16:creationId xmlns:a16="http://schemas.microsoft.com/office/drawing/2014/main" id="{45C84CFD-3E4F-844C-4891-CE6333094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47" t="979" r="34279" b="1"/>
          <a:stretch/>
        </p:blipFill>
        <p:spPr>
          <a:xfrm>
            <a:off x="1524020" y="11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7238" name="Isosceles Triangle 7237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206" name="Rectangle 3"/>
          <p:cNvSpPr>
            <a:spLocks noGrp="1" noChangeArrowheads="1"/>
          </p:cNvSpPr>
          <p:nvPr>
            <p:ph idx="1"/>
          </p:nvPr>
        </p:nvSpPr>
        <p:spPr>
          <a:xfrm>
            <a:off x="3513148" y="3035696"/>
            <a:ext cx="6451799" cy="4486534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1400" b="1">
              <a:latin typeface="Comic Sans MS"/>
            </a:endParaRPr>
          </a:p>
          <a:p>
            <a:pPr>
              <a:lnSpc>
                <a:spcPct val="90000"/>
              </a:lnSpc>
            </a:pPr>
            <a:endParaRPr lang="en-US" sz="1400" b="1"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omic Sans MS"/>
              </a:rPr>
              <a:t>Level "0" courses </a:t>
            </a:r>
            <a:r>
              <a:rPr lang="en-US" sz="1400">
                <a:latin typeface="Comic Sans MS"/>
              </a:rPr>
              <a:t>offered at one level only.</a:t>
            </a:r>
            <a:endParaRPr lang="en-US" sz="1400">
              <a:latin typeface="Comic Sans MS"/>
              <a:ea typeface="+mn-lt"/>
              <a:cs typeface="+mn-lt"/>
            </a:endParaRPr>
          </a:p>
          <a:p>
            <a:pPr marL="556895" lvl="1" indent="-213995">
              <a:lnSpc>
                <a:spcPct val="90000"/>
              </a:lnSpc>
            </a:pPr>
            <a:r>
              <a:rPr lang="en-US" sz="1400">
                <a:latin typeface="Comic Sans MS"/>
              </a:rPr>
              <a:t>Ex: Entrepreneurship 110, Law 120, Sociology 120 </a:t>
            </a:r>
            <a:endParaRPr lang="en-US" sz="1400">
              <a:latin typeface="Comic Sans MS"/>
              <a:ea typeface="+mn-lt"/>
              <a:cs typeface="+mn-lt"/>
            </a:endParaRPr>
          </a:p>
          <a:p>
            <a:pPr marL="556895" lvl="1" indent="-213995">
              <a:lnSpc>
                <a:spcPct val="90000"/>
              </a:lnSpc>
            </a:pPr>
            <a:endParaRPr lang="en-US" sz="1400"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omic Sans MS"/>
              </a:rPr>
              <a:t>Level "1" courses </a:t>
            </a:r>
            <a:r>
              <a:rPr lang="en-US" sz="1400">
                <a:latin typeface="Comic Sans MS"/>
              </a:rPr>
              <a:t>enriched university preparatory courses. </a:t>
            </a:r>
          </a:p>
          <a:p>
            <a:pPr marL="556895" lvl="1" indent="-213995">
              <a:lnSpc>
                <a:spcPct val="90000"/>
              </a:lnSpc>
            </a:pPr>
            <a:r>
              <a:rPr lang="en-US" sz="1400">
                <a:latin typeface="Comic Sans MS"/>
              </a:rPr>
              <a:t>English 111, Physics 111</a:t>
            </a:r>
          </a:p>
          <a:p>
            <a:pPr marL="556895" lvl="1" indent="-213995">
              <a:lnSpc>
                <a:spcPct val="90000"/>
              </a:lnSpc>
            </a:pPr>
            <a:endParaRPr lang="en-US" sz="1400"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omic Sans MS"/>
              </a:rPr>
              <a:t>Level "2" courses </a:t>
            </a:r>
            <a:r>
              <a:rPr lang="en-US" sz="1400">
                <a:latin typeface="Comic Sans MS"/>
              </a:rPr>
              <a:t>academic/university preparatory.</a:t>
            </a:r>
          </a:p>
          <a:p>
            <a:pPr marL="556895" lvl="1" indent="-213995">
              <a:lnSpc>
                <a:spcPct val="90000"/>
              </a:lnSpc>
            </a:pPr>
            <a:r>
              <a:rPr lang="en-US" sz="1400">
                <a:latin typeface="Comic Sans MS"/>
              </a:rPr>
              <a:t>Ex; English 112, Biology 112, 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US" sz="1400" b="1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omic Sans MS"/>
              </a:rPr>
              <a:t>Level "3" – courses </a:t>
            </a:r>
            <a:r>
              <a:rPr lang="en-US" sz="1400">
                <a:latin typeface="Comic Sans MS"/>
              </a:rPr>
              <a:t>college preparatory/private training institutions such as NBCC, </a:t>
            </a:r>
            <a:r>
              <a:rPr lang="en-US" sz="1400" err="1">
                <a:latin typeface="Comic Sans MS"/>
              </a:rPr>
              <a:t>Majestany</a:t>
            </a:r>
            <a:r>
              <a:rPr lang="en-US" sz="1400">
                <a:latin typeface="Comic Sans MS"/>
              </a:rPr>
              <a:t>, Eastern College etc.</a:t>
            </a:r>
            <a:endParaRPr lang="en-US" sz="1400"/>
          </a:p>
          <a:p>
            <a:pPr marL="556895" lvl="1" indent="-213995">
              <a:lnSpc>
                <a:spcPct val="90000"/>
              </a:lnSpc>
            </a:pPr>
            <a:r>
              <a:rPr lang="en-US" sz="1400">
                <a:latin typeface="Comic Sans MS"/>
              </a:rPr>
              <a:t>English 113, History 113 etc.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>
                <a:latin typeface="Comic Sans MS"/>
              </a:rPr>
              <a:t>		</a:t>
            </a:r>
          </a:p>
          <a:p>
            <a:pPr eaLnBrk="1" hangingPunct="1">
              <a:lnSpc>
                <a:spcPct val="90000"/>
              </a:lnSpc>
            </a:pPr>
            <a:endParaRPr lang="en-US" sz="140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6997" y="6041363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8471F637-F310-4B0D-999C-BADCFC4DD563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EF5276-EDCE-FC01-6206-A67CC4D4C399}"/>
              </a:ext>
            </a:extLst>
          </p:cNvPr>
          <p:cNvSpPr txBox="1"/>
          <p:nvPr/>
        </p:nvSpPr>
        <p:spPr>
          <a:xfrm>
            <a:off x="5276399" y="2050230"/>
            <a:ext cx="81277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57C54-DADB-4BF0-2AD4-06B8FA6CD50E}"/>
              </a:ext>
            </a:extLst>
          </p:cNvPr>
          <p:cNvSpPr txBox="1"/>
          <p:nvPr/>
        </p:nvSpPr>
        <p:spPr>
          <a:xfrm>
            <a:off x="5903452" y="2050595"/>
            <a:ext cx="390645" cy="646331"/>
          </a:xfrm>
          <a:prstGeom prst="rect">
            <a:avLst/>
          </a:prstGeom>
          <a:solidFill>
            <a:srgbClr val="F72DE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48F9E-156B-F548-6B3F-C5DA0F003CBC}"/>
              </a:ext>
            </a:extLst>
          </p:cNvPr>
          <p:cNvSpPr txBox="1"/>
          <p:nvPr/>
        </p:nvSpPr>
        <p:spPr>
          <a:xfrm>
            <a:off x="3717699" y="2050914"/>
            <a:ext cx="17450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English 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3F0CB76-3CDF-4888-5A56-F8E7EE8307AD}"/>
              </a:ext>
            </a:extLst>
          </p:cNvPr>
          <p:cNvSpPr/>
          <p:nvPr/>
        </p:nvSpPr>
        <p:spPr>
          <a:xfrm rot="21240000">
            <a:off x="4951033" y="1406152"/>
            <a:ext cx="1121431" cy="53196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Grade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EE5C97-37FC-BBA9-6068-110C4D47782D}"/>
              </a:ext>
            </a:extLst>
          </p:cNvPr>
          <p:cNvSpPr/>
          <p:nvPr/>
        </p:nvSpPr>
        <p:spPr>
          <a:xfrm rot="-540000">
            <a:off x="6224298" y="2614375"/>
            <a:ext cx="1207698" cy="546339"/>
          </a:xfrm>
          <a:prstGeom prst="roundRect">
            <a:avLst/>
          </a:prstGeom>
          <a:solidFill>
            <a:srgbClr val="F72D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101192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AFBF4-9B85-A2A0-A144-D007854F4947}"/>
              </a:ext>
            </a:extLst>
          </p:cNvPr>
          <p:cNvSpPr txBox="1"/>
          <p:nvPr/>
        </p:nvSpPr>
        <p:spPr>
          <a:xfrm>
            <a:off x="2489200" y="609601"/>
            <a:ext cx="7648121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Challenge for Credit – Fast Track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001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331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6853E5-BA3A-327F-CC5F-09B968534F45}"/>
              </a:ext>
            </a:extLst>
          </p:cNvPr>
          <p:cNvGraphicFramePr>
            <a:graphicFrameLocks noGrp="1"/>
          </p:cNvGraphicFramePr>
          <p:nvPr/>
        </p:nvGraphicFramePr>
        <p:xfrm>
          <a:off x="3175953" y="1481441"/>
          <a:ext cx="5641064" cy="44252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08694">
                  <a:extLst>
                    <a:ext uri="{9D8B030D-6E8A-4147-A177-3AD203B41FA5}">
                      <a16:colId xmlns:a16="http://schemas.microsoft.com/office/drawing/2014/main" val="2340649962"/>
                    </a:ext>
                  </a:extLst>
                </a:gridCol>
                <a:gridCol w="2432370">
                  <a:extLst>
                    <a:ext uri="{9D8B030D-6E8A-4147-A177-3AD203B41FA5}">
                      <a16:colId xmlns:a16="http://schemas.microsoft.com/office/drawing/2014/main" val="3269935321"/>
                    </a:ext>
                  </a:extLst>
                </a:gridCol>
              </a:tblGrid>
              <a:tr h="21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Successful completion of: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 a “Pass” Credit Equivalent of: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024059274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Imagine NB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3130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Interest Course 1 and 2 (E or FI)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815332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Scout Exploration Activity Award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474088700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Duke of Edinburgh Award – Young Canadians Challenge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937350255"/>
                  </a:ext>
                </a:extLst>
              </a:tr>
              <a:tr h="21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Level 4 Cadet Training (in Air, Army, or Sea)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182178276"/>
                  </a:ext>
                </a:extLst>
              </a:tr>
              <a:tr h="6045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101/Fundamentals Level Coaching Certification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(Competition or Instruction Stream)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893836167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National Lifesaving Society Certification (NLS)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4027454842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Swim or Lifesaving Instructor Certification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164573697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Junior Achievement ‘Company Program’ Certificate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Entrepreneurship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95451184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immersion program of Université Sainte-Anne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Techniques de communication orale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1326787858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Girl Guides of Canada Trail Blazer Gold Award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Interest Course 1 OR 2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4178159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EABCA0-262A-98F7-0D03-DFAF3A5B6D8F}"/>
              </a:ext>
            </a:extLst>
          </p:cNvPr>
          <p:cNvSpPr txBox="1"/>
          <p:nvPr/>
        </p:nvSpPr>
        <p:spPr>
          <a:xfrm>
            <a:off x="2637934" y="6173286"/>
            <a:ext cx="608262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6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See page 3 of the course guide for a complete list of fast-track credits.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02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8349" y="265239"/>
            <a:ext cx="5551714" cy="1020536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+mn-lt"/>
              </a:rPr>
              <a:t>Special Programs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12274" y="1264012"/>
            <a:ext cx="8115302" cy="5278631"/>
          </a:xfrm>
        </p:spPr>
        <p:txBody>
          <a:bodyPr vert="horz" lIns="91440" tIns="45720" rIns="91440" bIns="45720" anchor="t">
            <a:noAutofit/>
          </a:bodyPr>
          <a:lstStyle/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Co-Op 120  (8 or 12 credit hour options)</a:t>
            </a:r>
            <a:endParaRPr lang="en-US"/>
          </a:p>
          <a:p>
            <a:pPr lvl="1" indent="-246380">
              <a:lnSpc>
                <a:spcPct val="90000"/>
              </a:lnSpc>
            </a:pPr>
            <a:r>
              <a:rPr lang="en-US" sz="1800"/>
              <a:t>Long Term Care Coop 120 (am only)                                </a:t>
            </a:r>
          </a:p>
          <a:p>
            <a:pPr lvl="1" indent="-246380">
              <a:lnSpc>
                <a:spcPct val="90000"/>
              </a:lnSpc>
            </a:pPr>
            <a:r>
              <a:rPr lang="en-US" sz="1800"/>
              <a:t>Early Childhood Coop 120 </a:t>
            </a:r>
          </a:p>
          <a:p>
            <a:pPr>
              <a:lnSpc>
                <a:spcPct val="90000"/>
              </a:lnSpc>
            </a:pPr>
            <a:r>
              <a:rPr lang="en-US" sz="2000"/>
              <a:t>Personal Interest 1 &amp; 2 (Grade 12) </a:t>
            </a:r>
          </a:p>
          <a:p>
            <a:pPr>
              <a:lnSpc>
                <a:spcPct val="90000"/>
              </a:lnSpc>
            </a:pPr>
            <a:r>
              <a:rPr lang="en-US" sz="2000"/>
              <a:t>Lifeguarding Enrichment Program @NMS</a:t>
            </a:r>
            <a:endParaRPr lang="en-US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Fine Arts Certificate</a:t>
            </a:r>
            <a:endParaRPr lang="en-US"/>
          </a:p>
          <a:p>
            <a:pPr eaLnBrk="1" hangingPunct="1"/>
            <a:r>
              <a:rPr lang="en-US" sz="2000"/>
              <a:t>Dual Credit university courses (in Grade 12)</a:t>
            </a:r>
          </a:p>
          <a:p>
            <a:pPr>
              <a:lnSpc>
                <a:spcPct val="90000"/>
              </a:lnSpc>
            </a:pPr>
            <a:r>
              <a:rPr lang="en-US" sz="2000"/>
              <a:t>Welding (S1) &amp; Automotive (S2) Courses at FHS (page 9 of guide)</a:t>
            </a:r>
          </a:p>
          <a:p>
            <a:pPr marL="393700" lvl="1" indent="0">
              <a:lnSpc>
                <a:spcPct val="90000"/>
              </a:lnSpc>
              <a:buNone/>
            </a:pPr>
            <a:endParaRPr lang="en-US" sz="1800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40277" y="5260183"/>
            <a:ext cx="413375" cy="283369"/>
          </a:xfrm>
        </p:spPr>
        <p:txBody>
          <a:bodyPr>
            <a:normAutofit/>
          </a:bodyPr>
          <a:lstStyle/>
          <a:p>
            <a:pPr defTabSz="914400" fontAlgn="base">
              <a:spcBef>
                <a:spcPct val="0"/>
              </a:spcBef>
              <a:spcAft>
                <a:spcPts val="450"/>
              </a:spcAft>
              <a:defRPr/>
            </a:pPr>
            <a:fld id="{AA53990A-93D4-400F-BA9B-3BC7AF578AC2}" type="slidenum">
              <a:rPr lang="en-US">
                <a:solidFill>
                  <a:prstClr val="white"/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ts val="450"/>
                </a:spcAft>
                <a:defRPr/>
              </a:pPr>
              <a:t>6</a:t>
            </a:fld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CE0FB9A-C334-98A6-E6CB-8ECA29ACC7F7}"/>
              </a:ext>
            </a:extLst>
          </p:cNvPr>
          <p:cNvSpPr/>
          <p:nvPr/>
        </p:nvSpPr>
        <p:spPr>
          <a:xfrm flipH="1">
            <a:off x="6643111" y="1648823"/>
            <a:ext cx="97156" cy="13869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73EF5-7759-271D-1ED0-022248ADD119}"/>
              </a:ext>
            </a:extLst>
          </p:cNvPr>
          <p:cNvSpPr txBox="1"/>
          <p:nvPr/>
        </p:nvSpPr>
        <p:spPr>
          <a:xfrm>
            <a:off x="6922070" y="1884473"/>
            <a:ext cx="282520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Verdana"/>
                <a:ea typeface="Verdana"/>
              </a:rPr>
              <a:t>Applications are available at Guidance and due March 21st</a:t>
            </a:r>
            <a:endParaRPr lang="en-US">
              <a:solidFill>
                <a:prstClr val="black"/>
              </a:solidFill>
              <a:latin typeface="Verdana" pitchFamily="34" charset="0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6017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5957" y="111211"/>
            <a:ext cx="7543800" cy="168987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latin typeface="+mn-lt"/>
              </a:rPr>
              <a:t>Please note!</a:t>
            </a:r>
            <a:br>
              <a:rPr lang="en-US" sz="4000" b="1">
                <a:latin typeface="+mn-lt"/>
              </a:rPr>
            </a:br>
            <a:endParaRPr lang="en-US" sz="4000"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0157" y="1470251"/>
            <a:ext cx="8915400" cy="218400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/>
              <a:t>High School Graduation Requirements </a:t>
            </a:r>
            <a:br>
              <a:rPr lang="en-US" sz="3200" b="1"/>
            </a:br>
            <a:r>
              <a:rPr lang="en-US" sz="3200" b="1"/>
              <a:t>&amp;</a:t>
            </a:r>
            <a:br>
              <a:rPr lang="en-US" sz="3200" b="1"/>
            </a:br>
            <a:r>
              <a:rPr lang="en-US" sz="3200" b="1"/>
              <a:t>Post-Secondary Admission Requirements </a:t>
            </a:r>
          </a:p>
          <a:p>
            <a:pPr algn="ctr">
              <a:defRPr/>
            </a:pPr>
            <a:r>
              <a:rPr lang="en-US" sz="3200" b="1" u="sng"/>
              <a:t>are not the same</a:t>
            </a:r>
          </a:p>
          <a:p>
            <a:pPr algn="ctr">
              <a:defRPr/>
            </a:pPr>
            <a:r>
              <a:rPr lang="en-US" sz="3200" b="1"/>
              <a:t>Admission Requirements for UNB and STU can be found in our course guide.</a:t>
            </a:r>
          </a:p>
          <a:p>
            <a:pPr algn="ctr">
              <a:defRPr/>
            </a:pPr>
            <a:r>
              <a:rPr lang="en-US" sz="3200" b="1"/>
              <a:t>Universities have different admission requirements.  It is important to look them up and make sure students select the courses they need.</a:t>
            </a:r>
          </a:p>
          <a:p>
            <a:pPr algn="ctr">
              <a:defRPr/>
            </a:pPr>
            <a:endParaRPr lang="en-US" sz="3200" b="1" u="sng"/>
          </a:p>
        </p:txBody>
      </p:sp>
    </p:spTree>
    <p:extLst>
      <p:ext uri="{BB962C8B-B14F-4D97-AF65-F5344CB8AC3E}">
        <p14:creationId xmlns:p14="http://schemas.microsoft.com/office/powerpoint/2010/main" val="175298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2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5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6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7" name="Isosceles Triangle 106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39DD8E-163D-D21C-8CFB-6B3F11724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chemeClr val="bg1"/>
                </a:solidFill>
              </a:rPr>
              <a:t>Post Grad (Some Local NB Options)</a:t>
            </a:r>
          </a:p>
        </p:txBody>
      </p: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1" name="Content Placeholder 2">
            <a:extLst>
              <a:ext uri="{FF2B5EF4-FFF2-40B4-BE49-F238E27FC236}">
                <a16:creationId xmlns:a16="http://schemas.microsoft.com/office/drawing/2014/main" id="{02F7ED11-CE94-B33B-88A8-36CF62EAF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428855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97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00" y="220133"/>
            <a:ext cx="10131425" cy="1456267"/>
          </a:xfrm>
        </p:spPr>
        <p:txBody>
          <a:bodyPr/>
          <a:lstStyle/>
          <a:p>
            <a:pPr algn="ctr"/>
            <a:r>
              <a:rPr lang="en-US" b="1"/>
              <a:t>        Important information!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77" y="1689124"/>
            <a:ext cx="11264348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Grade 11 considering NBCC programs for September 2026 should apply on April 1</a:t>
            </a:r>
            <a:r>
              <a:rPr lang="en-US" sz="2800" baseline="30000"/>
              <a:t>st</a:t>
            </a:r>
            <a:r>
              <a:rPr lang="en-US" sz="2800"/>
              <a:t> of 2025. </a:t>
            </a:r>
            <a:endParaRPr lang="en-US"/>
          </a:p>
          <a:p>
            <a:r>
              <a:rPr lang="en-US" sz="2800"/>
              <a:t>Apply on-line, pay application fee, and have guidance send transcript on April 1</a:t>
            </a:r>
            <a:r>
              <a:rPr lang="en-US" sz="2800" baseline="30000"/>
              <a:t>st</a:t>
            </a:r>
            <a:r>
              <a:rPr lang="en-US" sz="2800"/>
              <a:t>.</a:t>
            </a:r>
            <a:endParaRPr lang="en-US"/>
          </a:p>
          <a:p>
            <a:r>
              <a:rPr lang="en-US" sz="2800"/>
              <a:t>Admission is on a first-come, first served basis for all programs.</a:t>
            </a:r>
          </a:p>
          <a:p>
            <a:r>
              <a:rPr lang="en-US" sz="2800"/>
              <a:t>Take a look at programs now. Delaying application may force students to wait a year before entrance.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32DBC-351F-146D-6EF8-F1D9BC7A04C7}"/>
              </a:ext>
            </a:extLst>
          </p:cNvPr>
          <p:cNvSpPr txBox="1"/>
          <p:nvPr/>
        </p:nvSpPr>
        <p:spPr>
          <a:xfrm>
            <a:off x="1214975" y="585522"/>
            <a:ext cx="2261287" cy="7254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F20CA-FADC-6F66-81DB-21EBE0F2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97" y="780610"/>
            <a:ext cx="185944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5173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0CF35CAFBC7847ABC73A769D133951" ma:contentTypeVersion="10" ma:contentTypeDescription="Create a new document." ma:contentTypeScope="" ma:versionID="df0efd7cec1c5a3fbcfb399195d89f9c">
  <xsd:schema xmlns:xsd="http://www.w3.org/2001/XMLSchema" xmlns:xs="http://www.w3.org/2001/XMLSchema" xmlns:p="http://schemas.microsoft.com/office/2006/metadata/properties" xmlns:ns2="b594dac1-fe81-400f-b5d2-97a23eb72875" xmlns:ns3="40d334c7-4f2b-412a-8ed7-e0729fd80b43" targetNamespace="http://schemas.microsoft.com/office/2006/metadata/properties" ma:root="true" ma:fieldsID="2c6e40559bd6f8bb14a31989ae75ea5c" ns2:_="" ns3:_="">
    <xsd:import namespace="b594dac1-fe81-400f-b5d2-97a23eb72875"/>
    <xsd:import namespace="40d334c7-4f2b-412a-8ed7-e0729fd80b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4dac1-fe81-400f-b5d2-97a23eb72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334c7-4f2b-412a-8ed7-e0729fd80b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AA1247-ECF3-492B-862C-67A27BE7578A}">
  <ds:schemaRefs>
    <ds:schemaRef ds:uri="40d334c7-4f2b-412a-8ed7-e0729fd80b43"/>
    <ds:schemaRef ds:uri="b594dac1-fe81-400f-b5d2-97a23eb728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3D64672-54D9-4881-A2A6-EC0A67A975F7}">
  <ds:schemaRefs>
    <ds:schemaRef ds:uri="b594dac1-fe81-400f-b5d2-97a23eb72875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40d334c7-4f2b-412a-8ed7-e0729fd80b43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881E42-5CC5-4729-B009-A5BC6BDA78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731</Words>
  <Application>Microsoft Office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CG Times (WN)</vt:lpstr>
      <vt:lpstr>Comic Sans MS</vt:lpstr>
      <vt:lpstr>Constantia</vt:lpstr>
      <vt:lpstr>Gill Sans MT</vt:lpstr>
      <vt:lpstr>Trebuchet MS</vt:lpstr>
      <vt:lpstr>Verdana</vt:lpstr>
      <vt:lpstr>Wingdings 2</vt:lpstr>
      <vt:lpstr>Wingdings 3</vt:lpstr>
      <vt:lpstr>Facet</vt:lpstr>
      <vt:lpstr>1_Facet</vt:lpstr>
      <vt:lpstr>Flow</vt:lpstr>
      <vt:lpstr>Entering Grade 12​ </vt:lpstr>
      <vt:lpstr>Graduation Requirements</vt:lpstr>
      <vt:lpstr>Graduation Requirements continued</vt:lpstr>
      <vt:lpstr>Reminder of Course Levels</vt:lpstr>
      <vt:lpstr>PowerPoint Presentation</vt:lpstr>
      <vt:lpstr>Special Programs</vt:lpstr>
      <vt:lpstr>Please note! </vt:lpstr>
      <vt:lpstr>Post Grad (Some Local NB Options)</vt:lpstr>
      <vt:lpstr>        Important information!</vt:lpstr>
      <vt:lpstr>Choosing Courses</vt:lpstr>
      <vt:lpstr>Full or Partial  Schedules in grade 12...</vt:lpstr>
      <vt:lpstr>Credit Summary Sheet: Pathway to Graduation </vt:lpstr>
      <vt:lpstr>Questions?  </vt:lpstr>
    </vt:vector>
  </TitlesOfParts>
  <Company>nbdoe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nbdoe</dc:creator>
  <cp:lastModifiedBy>Gatto, Tracy     (ASD-W)</cp:lastModifiedBy>
  <cp:revision>1</cp:revision>
  <dcterms:created xsi:type="dcterms:W3CDTF">2007-02-13T23:57:56Z</dcterms:created>
  <dcterms:modified xsi:type="dcterms:W3CDTF">2025-02-26T20:58:03Z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0x010100360CF35CAFBC7847ABC73A769D133951</vt:lpwstr>
  </property>
</Properties>
</file>