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modernComment_191_0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4155" r:id="rId4"/>
    <p:sldMasterId id="2147484173" r:id="rId5"/>
    <p:sldMasterId id="2147484191" r:id="rId6"/>
  </p:sldMasterIdLst>
  <p:notesMasterIdLst>
    <p:notesMasterId r:id="rId21"/>
  </p:notesMasterIdLst>
  <p:sldIdLst>
    <p:sldId id="384" r:id="rId7"/>
    <p:sldId id="401" r:id="rId8"/>
    <p:sldId id="402" r:id="rId9"/>
    <p:sldId id="368" r:id="rId10"/>
    <p:sldId id="367" r:id="rId11"/>
    <p:sldId id="365" r:id="rId12"/>
    <p:sldId id="400" r:id="rId13"/>
    <p:sldId id="362" r:id="rId14"/>
    <p:sldId id="387" r:id="rId15"/>
    <p:sldId id="370" r:id="rId16"/>
    <p:sldId id="262" r:id="rId17"/>
    <p:sldId id="338" r:id="rId18"/>
    <p:sldId id="323" r:id="rId19"/>
    <p:sldId id="39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18D6B1-C0D4-4174-B0AF-257D56FF304B}">
          <p14:sldIdLst>
            <p14:sldId id="384"/>
            <p14:sldId id="401"/>
            <p14:sldId id="402"/>
            <p14:sldId id="368"/>
            <p14:sldId id="367"/>
            <p14:sldId id="365"/>
            <p14:sldId id="400"/>
            <p14:sldId id="362"/>
            <p14:sldId id="387"/>
            <p14:sldId id="370"/>
            <p14:sldId id="262"/>
            <p14:sldId id="338"/>
            <p14:sldId id="323"/>
            <p14:sldId id="398"/>
          </p14:sldIdLst>
        </p14:section>
        <p14:section name="Untitled Section" id="{BFFAFDB1-D4C6-44EA-85AE-054577B5A8D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D73A95-FD98-CB14-7D46-E87F15A7F8B9}" name="Gatto, Tracy     (ASD-W)" initials="GT(W" userId="Gatto, Tracy     (ASD-W)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tto, Tracy     (ASD-W)" initials="GT(" lastIdx="1" clrIdx="0">
    <p:extLst>
      <p:ext uri="{19B8F6BF-5375-455C-9EA6-DF929625EA0E}">
        <p15:presenceInfo xmlns:p15="http://schemas.microsoft.com/office/powerpoint/2012/main" userId="S::tracy.gatto@nbed.nb.ca::ba614077-d2f7-4d98-a255-3c012c27ca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25644-0EA3-4CB8-B5F8-0BEC73CBE35A}" v="174" dt="2025-02-25T18:30:08.9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65" d="100"/>
          <a:sy n="65" d="100"/>
        </p:scale>
        <p:origin x="91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tto, Tracy     (ASD-W)" userId="ba614077-d2f7-4d98-a255-3c012c27ca6b" providerId="ADAL" clId="{2FF25644-0EA3-4CB8-B5F8-0BEC73CBE35A}"/>
    <pc:docChg chg="custSel delSld modSld sldOrd modSection">
      <pc:chgData name="Gatto, Tracy     (ASD-W)" userId="ba614077-d2f7-4d98-a255-3c012c27ca6b" providerId="ADAL" clId="{2FF25644-0EA3-4CB8-B5F8-0BEC73CBE35A}" dt="2025-02-25T23:49:44.495" v="409" actId="20577"/>
      <pc:docMkLst>
        <pc:docMk/>
      </pc:docMkLst>
      <pc:sldChg chg="modSp mod">
        <pc:chgData name="Gatto, Tracy     (ASD-W)" userId="ba614077-d2f7-4d98-a255-3c012c27ca6b" providerId="ADAL" clId="{2FF25644-0EA3-4CB8-B5F8-0BEC73CBE35A}" dt="2025-02-25T23:49:44.495" v="409" actId="20577"/>
        <pc:sldMkLst>
          <pc:docMk/>
          <pc:sldMk cId="1658464395" sldId="262"/>
        </pc:sldMkLst>
        <pc:spChg chg="mod">
          <ac:chgData name="Gatto, Tracy     (ASD-W)" userId="ba614077-d2f7-4d98-a255-3c012c27ca6b" providerId="ADAL" clId="{2FF25644-0EA3-4CB8-B5F8-0BEC73CBE35A}" dt="2025-02-25T23:49:44.495" v="409" actId="20577"/>
          <ac:spMkLst>
            <pc:docMk/>
            <pc:sldMk cId="1658464395" sldId="262"/>
            <ac:spMk id="4" creationId="{F3373EF5-7759-271D-1ED0-022248ADD119}"/>
          </ac:spMkLst>
        </pc:spChg>
        <pc:spChg chg="mod">
          <ac:chgData name="Gatto, Tracy     (ASD-W)" userId="ba614077-d2f7-4d98-a255-3c012c27ca6b" providerId="ADAL" clId="{2FF25644-0EA3-4CB8-B5F8-0BEC73CBE35A}" dt="2025-02-19T01:13:17.041" v="228" actId="20577"/>
          <ac:spMkLst>
            <pc:docMk/>
            <pc:sldMk cId="1658464395" sldId="262"/>
            <ac:spMk id="9219" creationId="{00000000-0000-0000-0000-000000000000}"/>
          </ac:spMkLst>
        </pc:spChg>
      </pc:sldChg>
      <pc:sldChg chg="del">
        <pc:chgData name="Gatto, Tracy     (ASD-W)" userId="ba614077-d2f7-4d98-a255-3c012c27ca6b" providerId="ADAL" clId="{2FF25644-0EA3-4CB8-B5F8-0BEC73CBE35A}" dt="2025-02-19T01:43:37.258" v="363" actId="47"/>
        <pc:sldMkLst>
          <pc:docMk/>
          <pc:sldMk cId="1752980253" sldId="263"/>
        </pc:sldMkLst>
      </pc:sldChg>
      <pc:sldChg chg="del">
        <pc:chgData name="Gatto, Tracy     (ASD-W)" userId="ba614077-d2f7-4d98-a255-3c012c27ca6b" providerId="ADAL" clId="{2FF25644-0EA3-4CB8-B5F8-0BEC73CBE35A}" dt="2025-02-19T01:44:16.843" v="364" actId="2696"/>
        <pc:sldMkLst>
          <pc:docMk/>
          <pc:sldMk cId="2739451739" sldId="281"/>
        </pc:sldMkLst>
      </pc:sldChg>
      <pc:sldChg chg="del">
        <pc:chgData name="Gatto, Tracy     (ASD-W)" userId="ba614077-d2f7-4d98-a255-3c012c27ca6b" providerId="ADAL" clId="{2FF25644-0EA3-4CB8-B5F8-0BEC73CBE35A}" dt="2025-02-19T01:03:06.832" v="15" actId="47"/>
        <pc:sldMkLst>
          <pc:docMk/>
          <pc:sldMk cId="0" sldId="299"/>
        </pc:sldMkLst>
      </pc:sldChg>
      <pc:sldChg chg="modSp mod">
        <pc:chgData name="Gatto, Tracy     (ASD-W)" userId="ba614077-d2f7-4d98-a255-3c012c27ca6b" providerId="ADAL" clId="{2FF25644-0EA3-4CB8-B5F8-0BEC73CBE35A}" dt="2025-02-19T01:08:49.021" v="58" actId="20577"/>
        <pc:sldMkLst>
          <pc:docMk/>
          <pc:sldMk cId="0" sldId="323"/>
        </pc:sldMkLst>
        <pc:spChg chg="mod">
          <ac:chgData name="Gatto, Tracy     (ASD-W)" userId="ba614077-d2f7-4d98-a255-3c012c27ca6b" providerId="ADAL" clId="{2FF25644-0EA3-4CB8-B5F8-0BEC73CBE35A}" dt="2025-02-19T01:08:49.021" v="58" actId="20577"/>
          <ac:spMkLst>
            <pc:docMk/>
            <pc:sldMk cId="0" sldId="323"/>
            <ac:spMk id="26628" creationId="{00000000-0000-0000-0000-000000000000}"/>
          </ac:spMkLst>
        </pc:spChg>
      </pc:sldChg>
      <pc:sldChg chg="del">
        <pc:chgData name="Gatto, Tracy     (ASD-W)" userId="ba614077-d2f7-4d98-a255-3c012c27ca6b" providerId="ADAL" clId="{2FF25644-0EA3-4CB8-B5F8-0BEC73CBE35A}" dt="2025-02-19T01:05:28.902" v="16" actId="47"/>
        <pc:sldMkLst>
          <pc:docMk/>
          <pc:sldMk cId="1506186208" sldId="366"/>
        </pc:sldMkLst>
      </pc:sldChg>
      <pc:sldChg chg="modSp mod">
        <pc:chgData name="Gatto, Tracy     (ASD-W)" userId="ba614077-d2f7-4d98-a255-3c012c27ca6b" providerId="ADAL" clId="{2FF25644-0EA3-4CB8-B5F8-0BEC73CBE35A}" dt="2025-02-19T01:17:04.717" v="231" actId="6549"/>
        <pc:sldMkLst>
          <pc:docMk/>
          <pc:sldMk cId="3841980834" sldId="367"/>
        </pc:sldMkLst>
        <pc:spChg chg="mod">
          <ac:chgData name="Gatto, Tracy     (ASD-W)" userId="ba614077-d2f7-4d98-a255-3c012c27ca6b" providerId="ADAL" clId="{2FF25644-0EA3-4CB8-B5F8-0BEC73CBE35A}" dt="2025-02-19T01:17:04.717" v="231" actId="6549"/>
          <ac:spMkLst>
            <pc:docMk/>
            <pc:sldMk cId="3841980834" sldId="367"/>
            <ac:spMk id="2" creationId="{12B915D0-9989-F1A7-D59B-A4D66B780F13}"/>
          </ac:spMkLst>
        </pc:spChg>
      </pc:sldChg>
      <pc:sldChg chg="delSp mod">
        <pc:chgData name="Gatto, Tracy     (ASD-W)" userId="ba614077-d2f7-4d98-a255-3c012c27ca6b" providerId="ADAL" clId="{2FF25644-0EA3-4CB8-B5F8-0BEC73CBE35A}" dt="2025-02-19T01:06:55.696" v="17" actId="478"/>
        <pc:sldMkLst>
          <pc:docMk/>
          <pc:sldMk cId="2582299209" sldId="370"/>
        </pc:sldMkLst>
      </pc:sldChg>
      <pc:sldChg chg="modSp mod">
        <pc:chgData name="Gatto, Tracy     (ASD-W)" userId="ba614077-d2f7-4d98-a255-3c012c27ca6b" providerId="ADAL" clId="{2FF25644-0EA3-4CB8-B5F8-0BEC73CBE35A}" dt="2025-02-19T01:00:28.030" v="14" actId="20577"/>
        <pc:sldMkLst>
          <pc:docMk/>
          <pc:sldMk cId="672146175" sldId="384"/>
        </pc:sldMkLst>
        <pc:spChg chg="mod">
          <ac:chgData name="Gatto, Tracy     (ASD-W)" userId="ba614077-d2f7-4d98-a255-3c012c27ca6b" providerId="ADAL" clId="{2FF25644-0EA3-4CB8-B5F8-0BEC73CBE35A}" dt="2025-02-19T01:00:28.030" v="14" actId="20577"/>
          <ac:spMkLst>
            <pc:docMk/>
            <pc:sldMk cId="672146175" sldId="384"/>
            <ac:spMk id="3" creationId="{84438352-A8A4-9694-D93B-77BC21F23D8B}"/>
          </ac:spMkLst>
        </pc:spChg>
      </pc:sldChg>
      <pc:sldChg chg="modSp">
        <pc:chgData name="Gatto, Tracy     (ASD-W)" userId="ba614077-d2f7-4d98-a255-3c012c27ca6b" providerId="ADAL" clId="{2FF25644-0EA3-4CB8-B5F8-0BEC73CBE35A}" dt="2025-02-25T18:30:08.921" v="399" actId="20577"/>
        <pc:sldMkLst>
          <pc:docMk/>
          <pc:sldMk cId="0" sldId="401"/>
        </pc:sldMkLst>
        <pc:graphicFrameChg chg="mod">
          <ac:chgData name="Gatto, Tracy     (ASD-W)" userId="ba614077-d2f7-4d98-a255-3c012c27ca6b" providerId="ADAL" clId="{2FF25644-0EA3-4CB8-B5F8-0BEC73CBE35A}" dt="2025-02-25T18:30:08.921" v="399" actId="20577"/>
          <ac:graphicFrameMkLst>
            <pc:docMk/>
            <pc:sldMk cId="0" sldId="401"/>
            <ac:graphicFrameMk id="15366" creationId="{0837C166-59E7-3551-31B8-973E90C94C8E}"/>
          </ac:graphicFrameMkLst>
        </pc:graphicFrameChg>
      </pc:sldChg>
      <pc:sldChg chg="ord">
        <pc:chgData name="Gatto, Tracy     (ASD-W)" userId="ba614077-d2f7-4d98-a255-3c012c27ca6b" providerId="ADAL" clId="{2FF25644-0EA3-4CB8-B5F8-0BEC73CBE35A}" dt="2025-02-19T01:16:42.872" v="230"/>
        <pc:sldMkLst>
          <pc:docMk/>
          <pc:sldMk cId="2188454682" sldId="402"/>
        </pc:sldMkLst>
      </pc:sldChg>
    </pc:docChg>
  </pc:docChgLst>
  <pc:docChgLst>
    <pc:chgData name="Gatto, Tracy     (ASD-W)" userId="ba614077-d2f7-4d98-a255-3c012c27ca6b" providerId="ADAL" clId="{DB485376-FCF0-49CF-BD03-946586AC6F3B}"/>
    <pc:docChg chg="delSld modSection">
      <pc:chgData name="Gatto, Tracy     (ASD-W)" userId="ba614077-d2f7-4d98-a255-3c012c27ca6b" providerId="ADAL" clId="{DB485376-FCF0-49CF-BD03-946586AC6F3B}" dt="2024-04-09T20:00:04.744" v="20" actId="47"/>
      <pc:docMkLst>
        <pc:docMk/>
      </pc:docMkLst>
      <pc:sldChg chg="del">
        <pc:chgData name="Gatto, Tracy     (ASD-W)" userId="ba614077-d2f7-4d98-a255-3c012c27ca6b" providerId="ADAL" clId="{DB485376-FCF0-49CF-BD03-946586AC6F3B}" dt="2024-04-09T19:59:29.233" v="0" actId="47"/>
        <pc:sldMkLst>
          <pc:docMk/>
          <pc:sldMk cId="1817601141" sldId="256"/>
        </pc:sldMkLst>
      </pc:sldChg>
      <pc:sldChg chg="del">
        <pc:chgData name="Gatto, Tracy     (ASD-W)" userId="ba614077-d2f7-4d98-a255-3c012c27ca6b" providerId="ADAL" clId="{DB485376-FCF0-49CF-BD03-946586AC6F3B}" dt="2024-04-09T19:59:43.110" v="3" actId="47"/>
        <pc:sldMkLst>
          <pc:docMk/>
          <pc:sldMk cId="0" sldId="259"/>
        </pc:sldMkLst>
      </pc:sldChg>
      <pc:sldChg chg="del">
        <pc:chgData name="Gatto, Tracy     (ASD-W)" userId="ba614077-d2f7-4d98-a255-3c012c27ca6b" providerId="ADAL" clId="{DB485376-FCF0-49CF-BD03-946586AC6F3B}" dt="2024-04-09T20:00:03.173" v="17" actId="47"/>
        <pc:sldMkLst>
          <pc:docMk/>
          <pc:sldMk cId="1752980253" sldId="263"/>
        </pc:sldMkLst>
      </pc:sldChg>
      <pc:sldChg chg="del">
        <pc:chgData name="Gatto, Tracy     (ASD-W)" userId="ba614077-d2f7-4d98-a255-3c012c27ca6b" providerId="ADAL" clId="{DB485376-FCF0-49CF-BD03-946586AC6F3B}" dt="2024-04-09T20:00:03.558" v="18" actId="47"/>
        <pc:sldMkLst>
          <pc:docMk/>
          <pc:sldMk cId="2739451739" sldId="281"/>
        </pc:sldMkLst>
      </pc:sldChg>
      <pc:sldChg chg="del">
        <pc:chgData name="Gatto, Tracy     (ASD-W)" userId="ba614077-d2f7-4d98-a255-3c012c27ca6b" providerId="ADAL" clId="{DB485376-FCF0-49CF-BD03-946586AC6F3B}" dt="2024-04-09T19:59:51.368" v="9" actId="47"/>
        <pc:sldMkLst>
          <pc:docMk/>
          <pc:sldMk cId="0" sldId="292"/>
        </pc:sldMkLst>
      </pc:sldChg>
      <pc:sldChg chg="del">
        <pc:chgData name="Gatto, Tracy     (ASD-W)" userId="ba614077-d2f7-4d98-a255-3c012c27ca6b" providerId="ADAL" clId="{DB485376-FCF0-49CF-BD03-946586AC6F3B}" dt="2024-04-09T19:59:37.762" v="1" actId="47"/>
        <pc:sldMkLst>
          <pc:docMk/>
          <pc:sldMk cId="4046762889" sldId="318"/>
        </pc:sldMkLst>
      </pc:sldChg>
      <pc:sldChg chg="del">
        <pc:chgData name="Gatto, Tracy     (ASD-W)" userId="ba614077-d2f7-4d98-a255-3c012c27ca6b" providerId="ADAL" clId="{DB485376-FCF0-49CF-BD03-946586AC6F3B}" dt="2024-04-09T19:59:45.897" v="6" actId="47"/>
        <pc:sldMkLst>
          <pc:docMk/>
          <pc:sldMk cId="0" sldId="351"/>
        </pc:sldMkLst>
      </pc:sldChg>
      <pc:sldChg chg="del">
        <pc:chgData name="Gatto, Tracy     (ASD-W)" userId="ba614077-d2f7-4d98-a255-3c012c27ca6b" providerId="ADAL" clId="{DB485376-FCF0-49CF-BD03-946586AC6F3B}" dt="2024-04-09T19:59:49.867" v="8" actId="47"/>
        <pc:sldMkLst>
          <pc:docMk/>
          <pc:sldMk cId="1209197868" sldId="367"/>
        </pc:sldMkLst>
      </pc:sldChg>
      <pc:sldChg chg="del">
        <pc:chgData name="Gatto, Tracy     (ASD-W)" userId="ba614077-d2f7-4d98-a255-3c012c27ca6b" providerId="ADAL" clId="{DB485376-FCF0-49CF-BD03-946586AC6F3B}" dt="2024-04-09T19:59:45.846" v="5" actId="47"/>
        <pc:sldMkLst>
          <pc:docMk/>
          <pc:sldMk cId="227138053" sldId="372"/>
        </pc:sldMkLst>
      </pc:sldChg>
      <pc:sldChg chg="del">
        <pc:chgData name="Gatto, Tracy     (ASD-W)" userId="ba614077-d2f7-4d98-a255-3c012c27ca6b" providerId="ADAL" clId="{DB485376-FCF0-49CF-BD03-946586AC6F3B}" dt="2024-04-09T19:59:52.016" v="10" actId="47"/>
        <pc:sldMkLst>
          <pc:docMk/>
          <pc:sldMk cId="2604596282" sldId="376"/>
        </pc:sldMkLst>
      </pc:sldChg>
      <pc:sldChg chg="del">
        <pc:chgData name="Gatto, Tracy     (ASD-W)" userId="ba614077-d2f7-4d98-a255-3c012c27ca6b" providerId="ADAL" clId="{DB485376-FCF0-49CF-BD03-946586AC6F3B}" dt="2024-04-09T19:59:40.399" v="2" actId="47"/>
        <pc:sldMkLst>
          <pc:docMk/>
          <pc:sldMk cId="4042284280" sldId="379"/>
        </pc:sldMkLst>
      </pc:sldChg>
      <pc:sldChg chg="del">
        <pc:chgData name="Gatto, Tracy     (ASD-W)" userId="ba614077-d2f7-4d98-a255-3c012c27ca6b" providerId="ADAL" clId="{DB485376-FCF0-49CF-BD03-946586AC6F3B}" dt="2024-04-09T19:59:43.928" v="4" actId="47"/>
        <pc:sldMkLst>
          <pc:docMk/>
          <pc:sldMk cId="3465902814" sldId="380"/>
        </pc:sldMkLst>
      </pc:sldChg>
      <pc:sldChg chg="del">
        <pc:chgData name="Gatto, Tracy     (ASD-W)" userId="ba614077-d2f7-4d98-a255-3c012c27ca6b" providerId="ADAL" clId="{DB485376-FCF0-49CF-BD03-946586AC6F3B}" dt="2024-04-09T20:00:02.294" v="15" actId="47"/>
        <pc:sldMkLst>
          <pc:docMk/>
          <pc:sldMk cId="951021998" sldId="388"/>
        </pc:sldMkLst>
      </pc:sldChg>
      <pc:sldChg chg="del">
        <pc:chgData name="Gatto, Tracy     (ASD-W)" userId="ba614077-d2f7-4d98-a255-3c012c27ca6b" providerId="ADAL" clId="{DB485376-FCF0-49CF-BD03-946586AC6F3B}" dt="2024-04-09T20:00:00.306" v="12" actId="47"/>
        <pc:sldMkLst>
          <pc:docMk/>
          <pc:sldMk cId="1493623437" sldId="389"/>
        </pc:sldMkLst>
      </pc:sldChg>
      <pc:sldChg chg="del">
        <pc:chgData name="Gatto, Tracy     (ASD-W)" userId="ba614077-d2f7-4d98-a255-3c012c27ca6b" providerId="ADAL" clId="{DB485376-FCF0-49CF-BD03-946586AC6F3B}" dt="2024-04-09T20:00:01.271" v="13" actId="47"/>
        <pc:sldMkLst>
          <pc:docMk/>
          <pc:sldMk cId="0" sldId="394"/>
        </pc:sldMkLst>
      </pc:sldChg>
      <pc:sldChg chg="del">
        <pc:chgData name="Gatto, Tracy     (ASD-W)" userId="ba614077-d2f7-4d98-a255-3c012c27ca6b" providerId="ADAL" clId="{DB485376-FCF0-49CF-BD03-946586AC6F3B}" dt="2024-04-09T20:00:01.819" v="14" actId="47"/>
        <pc:sldMkLst>
          <pc:docMk/>
          <pc:sldMk cId="1011926885" sldId="395"/>
        </pc:sldMkLst>
      </pc:sldChg>
      <pc:sldChg chg="del">
        <pc:chgData name="Gatto, Tracy     (ASD-W)" userId="ba614077-d2f7-4d98-a255-3c012c27ca6b" providerId="ADAL" clId="{DB485376-FCF0-49CF-BD03-946586AC6F3B}" dt="2024-04-09T20:00:04.196" v="19" actId="47"/>
        <pc:sldMkLst>
          <pc:docMk/>
          <pc:sldMk cId="0" sldId="396"/>
        </pc:sldMkLst>
      </pc:sldChg>
      <pc:sldChg chg="del">
        <pc:chgData name="Gatto, Tracy     (ASD-W)" userId="ba614077-d2f7-4d98-a255-3c012c27ca6b" providerId="ADAL" clId="{DB485376-FCF0-49CF-BD03-946586AC6F3B}" dt="2024-04-09T20:00:04.744" v="20" actId="47"/>
        <pc:sldMkLst>
          <pc:docMk/>
          <pc:sldMk cId="1731423492" sldId="397"/>
        </pc:sldMkLst>
      </pc:sldChg>
      <pc:sldChg chg="del">
        <pc:chgData name="Gatto, Tracy     (ASD-W)" userId="ba614077-d2f7-4d98-a255-3c012c27ca6b" providerId="ADAL" clId="{DB485376-FCF0-49CF-BD03-946586AC6F3B}" dt="2024-04-09T19:59:52.674" v="11" actId="47"/>
        <pc:sldMkLst>
          <pc:docMk/>
          <pc:sldMk cId="680954141" sldId="399"/>
        </pc:sldMkLst>
      </pc:sldChg>
      <pc:sldChg chg="del">
        <pc:chgData name="Gatto, Tracy     (ASD-W)" userId="ba614077-d2f7-4d98-a255-3c012c27ca6b" providerId="ADAL" clId="{DB485376-FCF0-49CF-BD03-946586AC6F3B}" dt="2024-04-09T19:59:47.583" v="7" actId="47"/>
        <pc:sldMkLst>
          <pc:docMk/>
          <pc:sldMk cId="2391793798" sldId="401"/>
        </pc:sldMkLst>
      </pc:sldChg>
      <pc:sldChg chg="del">
        <pc:chgData name="Gatto, Tracy     (ASD-W)" userId="ba614077-d2f7-4d98-a255-3c012c27ca6b" providerId="ADAL" clId="{DB485376-FCF0-49CF-BD03-946586AC6F3B}" dt="2024-04-09T20:00:02.757" v="16" actId="47"/>
        <pc:sldMkLst>
          <pc:docMk/>
          <pc:sldMk cId="3060179408" sldId="402"/>
        </pc:sldMkLst>
      </pc:sldChg>
      <pc:sldMasterChg chg="delSldLayout">
        <pc:chgData name="Gatto, Tracy     (ASD-W)" userId="ba614077-d2f7-4d98-a255-3c012c27ca6b" providerId="ADAL" clId="{DB485376-FCF0-49CF-BD03-946586AC6F3B}" dt="2024-04-09T19:59:43.110" v="3" actId="47"/>
        <pc:sldMasterMkLst>
          <pc:docMk/>
          <pc:sldMasterMk cId="2517631185" sldId="2147484155"/>
        </pc:sldMasterMkLst>
        <pc:sldLayoutChg chg="del">
          <pc:chgData name="Gatto, Tracy     (ASD-W)" userId="ba614077-d2f7-4d98-a255-3c012c27ca6b" providerId="ADAL" clId="{DB485376-FCF0-49CF-BD03-946586AC6F3B}" dt="2024-04-09T19:59:43.110" v="3" actId="47"/>
          <pc:sldLayoutMkLst>
            <pc:docMk/>
            <pc:sldMasterMk cId="2517631185" sldId="2147484155"/>
            <pc:sldLayoutMk cId="3720536925" sldId="2147484172"/>
          </pc:sldLayoutMkLst>
        </pc:sldLayoutChg>
      </pc:sldMasterChg>
    </pc:docChg>
  </pc:docChgLst>
</pc:chgInfo>
</file>

<file path=ppt/comments/modernComment_19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20C6109-A598-44C6-AAF2-020A92953E1A}" authorId="{F9D73A95-FD98-CB14-7D46-E87F15A7F8B9}" created="2025-02-19T01:22:00.09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401"/>
      <ac:graphicFrameMk id="15366" creationId="{0837C166-59E7-3551-31B8-973E90C94C8E}"/>
    </ac:deMkLst>
    <p188:txBody>
      <a:bodyPr/>
      <a:lstStyle/>
      <a:p>
        <a:r>
          <a:rPr lang="en-US"/>
          <a:t>hgvhgvnbnbvnbvbn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F65F5-5EA9-4DF0-9276-213E3C7FD4A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3266C6-4AD9-4BC9-992E-B67410352126}">
      <dgm:prSet/>
      <dgm:spPr/>
      <dgm:t>
        <a:bodyPr/>
        <a:lstStyle/>
        <a:p>
          <a:r>
            <a:rPr lang="en-US" dirty="0"/>
            <a:t>Required Courses:</a:t>
          </a:r>
        </a:p>
      </dgm:t>
    </dgm:pt>
    <dgm:pt modelId="{833325B6-4DEB-4F5D-B55C-7E902D656B79}" type="parTrans" cxnId="{267AA3D5-1D84-49A3-8222-7D2DC1BAF8B1}">
      <dgm:prSet/>
      <dgm:spPr/>
      <dgm:t>
        <a:bodyPr/>
        <a:lstStyle/>
        <a:p>
          <a:endParaRPr lang="en-US"/>
        </a:p>
      </dgm:t>
    </dgm:pt>
    <dgm:pt modelId="{E8F63AD4-7686-4A4E-8663-F7E206A750F0}" type="sibTrans" cxnId="{267AA3D5-1D84-49A3-8222-7D2DC1BAF8B1}">
      <dgm:prSet/>
      <dgm:spPr/>
      <dgm:t>
        <a:bodyPr/>
        <a:lstStyle/>
        <a:p>
          <a:endParaRPr lang="en-US"/>
        </a:p>
      </dgm:t>
    </dgm:pt>
    <dgm:pt modelId="{38C03801-B1D0-437C-AE86-744EBE013379}">
      <dgm:prSet/>
      <dgm:spPr/>
      <dgm:t>
        <a:bodyPr/>
        <a:lstStyle/>
        <a:p>
          <a:pPr rtl="0"/>
          <a:r>
            <a:rPr lang="en-US" dirty="0">
              <a:latin typeface="+mj-lt"/>
            </a:rPr>
            <a:t>English 10 Foundational</a:t>
          </a:r>
        </a:p>
      </dgm:t>
    </dgm:pt>
    <dgm:pt modelId="{E44A3797-5579-45DE-8B31-2D53E86087EB}" type="parTrans" cxnId="{7E270F74-BF27-422A-AE04-B2B094CC799F}">
      <dgm:prSet/>
      <dgm:spPr/>
      <dgm:t>
        <a:bodyPr/>
        <a:lstStyle/>
        <a:p>
          <a:endParaRPr lang="en-US"/>
        </a:p>
      </dgm:t>
    </dgm:pt>
    <dgm:pt modelId="{ECC3DF15-288C-455F-9327-C116E36B51AF}" type="sibTrans" cxnId="{7E270F74-BF27-422A-AE04-B2B094CC799F}">
      <dgm:prSet/>
      <dgm:spPr/>
      <dgm:t>
        <a:bodyPr/>
        <a:lstStyle/>
        <a:p>
          <a:endParaRPr lang="en-US"/>
        </a:p>
      </dgm:t>
    </dgm:pt>
    <dgm:pt modelId="{19BA4132-1B7A-4A03-AA1D-FDDDC15EE705}">
      <dgm:prSet phldr="0"/>
      <dgm:spPr/>
      <dgm:t>
        <a:bodyPr/>
        <a:lstStyle/>
        <a:p>
          <a:pPr rtl="0"/>
          <a:r>
            <a:rPr lang="en-US" dirty="0">
              <a:latin typeface="+mj-lt"/>
            </a:rPr>
            <a:t>Geometry Measurement &amp; Finance (ENG or FSL)</a:t>
          </a:r>
        </a:p>
      </dgm:t>
    </dgm:pt>
    <dgm:pt modelId="{AD48D8AD-4DCD-4C02-A7C9-E131B2489076}" type="parTrans" cxnId="{A7D1349A-9547-4792-AA98-5BB56050B559}">
      <dgm:prSet/>
      <dgm:spPr/>
      <dgm:t>
        <a:bodyPr/>
        <a:lstStyle/>
        <a:p>
          <a:endParaRPr lang="en-US"/>
        </a:p>
      </dgm:t>
    </dgm:pt>
    <dgm:pt modelId="{066E118D-8517-4F0E-9095-B5A9E50F707E}" type="sibTrans" cxnId="{A7D1349A-9547-4792-AA98-5BB56050B559}">
      <dgm:prSet/>
      <dgm:spPr/>
      <dgm:t>
        <a:bodyPr/>
        <a:lstStyle/>
        <a:p>
          <a:endParaRPr lang="en-US"/>
        </a:p>
      </dgm:t>
    </dgm:pt>
    <dgm:pt modelId="{12DFA6BE-AFCF-4AF8-A7D4-717CD950E221}">
      <dgm:prSet/>
      <dgm:spPr/>
      <dgm:t>
        <a:bodyPr/>
        <a:lstStyle/>
        <a:p>
          <a:r>
            <a:rPr lang="en-US" dirty="0">
              <a:latin typeface="+mj-lt"/>
            </a:rPr>
            <a:t>English 12</a:t>
          </a:r>
        </a:p>
      </dgm:t>
    </dgm:pt>
    <dgm:pt modelId="{90E8820D-0E85-4E92-AC2A-BCAB3D774C7B}" type="parTrans" cxnId="{4333F0CC-28BA-47E1-B976-D48FED0D7F5A}">
      <dgm:prSet/>
      <dgm:spPr/>
      <dgm:t>
        <a:bodyPr/>
        <a:lstStyle/>
        <a:p>
          <a:endParaRPr lang="en-US"/>
        </a:p>
      </dgm:t>
    </dgm:pt>
    <dgm:pt modelId="{B07B108C-3C2A-44A8-94F5-7B474AB639F3}" type="sibTrans" cxnId="{4333F0CC-28BA-47E1-B976-D48FED0D7F5A}">
      <dgm:prSet/>
      <dgm:spPr/>
      <dgm:t>
        <a:bodyPr/>
        <a:lstStyle/>
        <a:p>
          <a:endParaRPr lang="en-US"/>
        </a:p>
      </dgm:t>
    </dgm:pt>
    <dgm:pt modelId="{49DD30BD-3535-4B9D-92CF-36BBA4D62BF3}">
      <dgm:prSet/>
      <dgm:spPr/>
      <dgm:t>
        <a:bodyPr/>
        <a:lstStyle/>
        <a:p>
          <a:pPr rtl="0"/>
          <a:r>
            <a:rPr lang="en-US" dirty="0">
              <a:latin typeface="Calibri"/>
            </a:rPr>
            <a:t>Minimum of 25 courses or 100</a:t>
          </a:r>
          <a:r>
            <a:rPr lang="en-US" dirty="0"/>
            <a:t> credit hours </a:t>
          </a:r>
        </a:p>
      </dgm:t>
    </dgm:pt>
    <dgm:pt modelId="{608B2A0A-87F4-44DA-B099-E2FB402A6C67}" type="parTrans" cxnId="{19763477-777C-4491-B727-53B5F5E6FDE7}">
      <dgm:prSet/>
      <dgm:spPr/>
      <dgm:t>
        <a:bodyPr/>
        <a:lstStyle/>
        <a:p>
          <a:endParaRPr lang="en-US"/>
        </a:p>
      </dgm:t>
    </dgm:pt>
    <dgm:pt modelId="{C5882D52-0097-4AB9-988D-56B82AD241DB}" type="sibTrans" cxnId="{19763477-777C-4491-B727-53B5F5E6FDE7}">
      <dgm:prSet/>
      <dgm:spPr/>
      <dgm:t>
        <a:bodyPr/>
        <a:lstStyle/>
        <a:p>
          <a:endParaRPr lang="en-US"/>
        </a:p>
      </dgm:t>
    </dgm:pt>
    <dgm:pt modelId="{807239E0-A133-4AAB-B31C-F892A178813F}">
      <dgm:prSet/>
      <dgm:spPr/>
      <dgm:t>
        <a:bodyPr/>
        <a:lstStyle/>
        <a:p>
          <a:r>
            <a:rPr lang="en-US" dirty="0"/>
            <a:t>ELPA must be passed; re-writes in gr. 11</a:t>
          </a:r>
        </a:p>
      </dgm:t>
    </dgm:pt>
    <dgm:pt modelId="{86E96BD8-C6B3-4E36-9BB9-FEA48CF58C23}" type="parTrans" cxnId="{DEF092A5-56C3-4EE0-A55B-005FEFD9FD55}">
      <dgm:prSet/>
      <dgm:spPr/>
      <dgm:t>
        <a:bodyPr/>
        <a:lstStyle/>
        <a:p>
          <a:endParaRPr lang="en-US"/>
        </a:p>
      </dgm:t>
    </dgm:pt>
    <dgm:pt modelId="{C6AD37C5-F200-4266-8D4D-74DDED4CBF85}" type="sibTrans" cxnId="{DEF092A5-56C3-4EE0-A55B-005FEFD9FD55}">
      <dgm:prSet/>
      <dgm:spPr/>
      <dgm:t>
        <a:bodyPr/>
        <a:lstStyle/>
        <a:p>
          <a:endParaRPr lang="en-US"/>
        </a:p>
      </dgm:t>
    </dgm:pt>
    <dgm:pt modelId="{B0630D53-B22F-457C-B442-B32DDB90EA22}">
      <dgm:prSet phldr="0"/>
      <dgm:spPr/>
      <dgm:t>
        <a:bodyPr/>
        <a:lstStyle/>
        <a:p>
          <a:r>
            <a:rPr lang="en-US" dirty="0">
              <a:latin typeface="+mj-lt"/>
            </a:rPr>
            <a:t>English 11 Foundational</a:t>
          </a:r>
        </a:p>
      </dgm:t>
    </dgm:pt>
    <dgm:pt modelId="{C975831A-C7E7-4957-8912-4A65E7A2D142}" type="parTrans" cxnId="{EF044961-2C1C-4939-84BF-EE8DC9D844C1}">
      <dgm:prSet/>
      <dgm:spPr/>
      <dgm:t>
        <a:bodyPr/>
        <a:lstStyle/>
        <a:p>
          <a:endParaRPr lang="en-US"/>
        </a:p>
      </dgm:t>
    </dgm:pt>
    <dgm:pt modelId="{1016CC77-50A5-4CB7-98E4-67E9E9E19C15}" type="sibTrans" cxnId="{EF044961-2C1C-4939-84BF-EE8DC9D844C1}">
      <dgm:prSet/>
      <dgm:spPr/>
      <dgm:t>
        <a:bodyPr/>
        <a:lstStyle/>
        <a:p>
          <a:endParaRPr lang="en-US"/>
        </a:p>
      </dgm:t>
    </dgm:pt>
    <dgm:pt modelId="{BE41E8CA-DAE6-41EC-8886-8897AB33064F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  <a:ea typeface="Cambria"/>
            </a:rPr>
            <a:t>Complete the required number of credit hours in each core cluster 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0E046EA5-6826-4F97-9319-272653DBE17A}" type="parTrans" cxnId="{B20520A4-AA60-4953-AEDD-0973BCA79932}">
      <dgm:prSet/>
      <dgm:spPr/>
      <dgm:t>
        <a:bodyPr/>
        <a:lstStyle/>
        <a:p>
          <a:endParaRPr lang="en-US"/>
        </a:p>
      </dgm:t>
    </dgm:pt>
    <dgm:pt modelId="{6F57CAB6-1F13-4318-B160-9E2896A200EF}" type="sibTrans" cxnId="{B20520A4-AA60-4953-AEDD-0973BCA79932}">
      <dgm:prSet/>
      <dgm:spPr/>
      <dgm:t>
        <a:bodyPr/>
        <a:lstStyle/>
        <a:p>
          <a:endParaRPr lang="en-US"/>
        </a:p>
      </dgm:t>
    </dgm:pt>
    <dgm:pt modelId="{DDE92F81-6CDD-420F-932D-9BD9F1F148EB}">
      <dgm:prSet phldr="0"/>
      <dgm:spPr/>
      <dgm:t>
        <a:bodyPr/>
        <a:lstStyle/>
        <a:p>
          <a:pPr rtl="0"/>
          <a:r>
            <a:rPr lang="en-US" dirty="0">
              <a:latin typeface="+mj-lt"/>
            </a:rPr>
            <a:t>Civics (ENG or FSL)</a:t>
          </a:r>
        </a:p>
      </dgm:t>
    </dgm:pt>
    <dgm:pt modelId="{0E94402A-A7D5-45F0-9851-9BB590293B4E}" type="parTrans" cxnId="{B35FB0FE-66FD-4E6F-B07F-750356876F10}">
      <dgm:prSet/>
      <dgm:spPr/>
      <dgm:t>
        <a:bodyPr/>
        <a:lstStyle/>
        <a:p>
          <a:endParaRPr lang="en-US"/>
        </a:p>
      </dgm:t>
    </dgm:pt>
    <dgm:pt modelId="{B7B7D1C0-1D5A-4B21-86B6-6F60A6083410}" type="sibTrans" cxnId="{B35FB0FE-66FD-4E6F-B07F-750356876F10}">
      <dgm:prSet/>
      <dgm:spPr/>
      <dgm:t>
        <a:bodyPr/>
        <a:lstStyle/>
        <a:p>
          <a:endParaRPr lang="en-US"/>
        </a:p>
      </dgm:t>
    </dgm:pt>
    <dgm:pt modelId="{F7F71F1A-B388-4F57-85AB-0699FE1BE109}">
      <dgm:prSet/>
      <dgm:spPr/>
      <dgm:t>
        <a:bodyPr/>
        <a:lstStyle/>
        <a:p>
          <a:r>
            <a:rPr lang="en-US" dirty="0"/>
            <a:t>FI students must have 40 credit hours  of FI </a:t>
          </a:r>
          <a:r>
            <a:rPr lang="en-US"/>
            <a:t>classes in grades 10-12</a:t>
          </a:r>
        </a:p>
      </dgm:t>
    </dgm:pt>
    <dgm:pt modelId="{18BE9868-E96B-4C66-97CF-46369F30A8EF}" type="parTrans" cxnId="{A0FAB06A-608F-493C-AB50-A7C43F42BC3B}">
      <dgm:prSet/>
      <dgm:spPr/>
      <dgm:t>
        <a:bodyPr/>
        <a:lstStyle/>
        <a:p>
          <a:endParaRPr lang="en-US"/>
        </a:p>
      </dgm:t>
    </dgm:pt>
    <dgm:pt modelId="{C039DC6F-9B67-43AD-A861-85D2C5EDD1BB}" type="sibTrans" cxnId="{A0FAB06A-608F-493C-AB50-A7C43F42BC3B}">
      <dgm:prSet/>
      <dgm:spPr/>
      <dgm:t>
        <a:bodyPr/>
        <a:lstStyle/>
        <a:p>
          <a:endParaRPr lang="en-US"/>
        </a:p>
      </dgm:t>
    </dgm:pt>
    <dgm:pt modelId="{D9498870-30A8-4949-8912-38C36802313A}">
      <dgm:prSet phldr="0"/>
      <dgm:spPr/>
      <dgm:t>
        <a:bodyPr/>
        <a:lstStyle/>
        <a:p>
          <a:r>
            <a:rPr lang="en-US" dirty="0">
              <a:latin typeface="+mj-lt"/>
            </a:rPr>
            <a:t>PIF 10 OR FILA 10 OR Wolastoqey 10</a:t>
          </a:r>
        </a:p>
      </dgm:t>
    </dgm:pt>
    <dgm:pt modelId="{5BB168B9-8F69-49AF-9CC0-B09D7FC9A0A6}" type="parTrans" cxnId="{58ECF304-7F12-44FB-81A6-D83C0D63E114}">
      <dgm:prSet/>
      <dgm:spPr/>
    </dgm:pt>
    <dgm:pt modelId="{31A3FBB0-05DA-4073-801F-15BDBC3E1902}" type="sibTrans" cxnId="{58ECF304-7F12-44FB-81A6-D83C0D63E114}">
      <dgm:prSet/>
      <dgm:spPr/>
    </dgm:pt>
    <dgm:pt modelId="{651111A3-8430-43C8-A500-2536B66C6E80}" type="pres">
      <dgm:prSet presAssocID="{64EF65F5-5EA9-4DF0-9276-213E3C7FD4A0}" presName="linear" presStyleCnt="0">
        <dgm:presLayoutVars>
          <dgm:dir/>
          <dgm:animLvl val="lvl"/>
          <dgm:resizeHandles val="exact"/>
        </dgm:presLayoutVars>
      </dgm:prSet>
      <dgm:spPr/>
    </dgm:pt>
    <dgm:pt modelId="{89FCFBF8-4E72-4776-A34C-D72A2C005554}" type="pres">
      <dgm:prSet presAssocID="{2D3266C6-4AD9-4BC9-992E-B67410352126}" presName="parentLin" presStyleCnt="0"/>
      <dgm:spPr/>
    </dgm:pt>
    <dgm:pt modelId="{92531F04-50C3-468F-9F7A-F4CC5584D5E9}" type="pres">
      <dgm:prSet presAssocID="{2D3266C6-4AD9-4BC9-992E-B67410352126}" presName="parentLeftMargin" presStyleLbl="node1" presStyleIdx="0" presStyleCnt="4"/>
      <dgm:spPr/>
    </dgm:pt>
    <dgm:pt modelId="{F2BEF9F8-5AB8-4A75-B95B-93C1B6A16A61}" type="pres">
      <dgm:prSet presAssocID="{2D3266C6-4AD9-4BC9-992E-B6741035212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B199F87-C9DE-4595-B657-8659A6F4569E}" type="pres">
      <dgm:prSet presAssocID="{2D3266C6-4AD9-4BC9-992E-B67410352126}" presName="negativeSpace" presStyleCnt="0"/>
      <dgm:spPr/>
    </dgm:pt>
    <dgm:pt modelId="{2AA25F01-AD9B-44C5-A6F0-66D17A390834}" type="pres">
      <dgm:prSet presAssocID="{2D3266C6-4AD9-4BC9-992E-B67410352126}" presName="childText" presStyleLbl="conFgAcc1" presStyleIdx="0" presStyleCnt="4">
        <dgm:presLayoutVars>
          <dgm:bulletEnabled val="1"/>
        </dgm:presLayoutVars>
      </dgm:prSet>
      <dgm:spPr/>
    </dgm:pt>
    <dgm:pt modelId="{510DC7B5-D83E-4DB8-8329-3654B2BC75D6}" type="pres">
      <dgm:prSet presAssocID="{E8F63AD4-7686-4A4E-8663-F7E206A750F0}" presName="spaceBetweenRectangles" presStyleCnt="0"/>
      <dgm:spPr/>
    </dgm:pt>
    <dgm:pt modelId="{B4AF3043-95AB-46A1-8D9A-5FEF94B96392}" type="pres">
      <dgm:prSet presAssocID="{49DD30BD-3535-4B9D-92CF-36BBA4D62BF3}" presName="parentLin" presStyleCnt="0"/>
      <dgm:spPr/>
    </dgm:pt>
    <dgm:pt modelId="{D00D0674-B1E4-4D0B-8ED2-FAF029287997}" type="pres">
      <dgm:prSet presAssocID="{49DD30BD-3535-4B9D-92CF-36BBA4D62BF3}" presName="parentLeftMargin" presStyleLbl="node1" presStyleIdx="0" presStyleCnt="4"/>
      <dgm:spPr/>
    </dgm:pt>
    <dgm:pt modelId="{38FE5C77-0541-4B07-8164-0584752EC84B}" type="pres">
      <dgm:prSet presAssocID="{49DD30BD-3535-4B9D-92CF-36BBA4D62BF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514A325-23B2-4472-9B34-5A04EEF2681F}" type="pres">
      <dgm:prSet presAssocID="{49DD30BD-3535-4B9D-92CF-36BBA4D62BF3}" presName="negativeSpace" presStyleCnt="0"/>
      <dgm:spPr/>
    </dgm:pt>
    <dgm:pt modelId="{9AC43DA2-99DC-43AF-B7D1-6ADBE1E8B5D1}" type="pres">
      <dgm:prSet presAssocID="{49DD30BD-3535-4B9D-92CF-36BBA4D62BF3}" presName="childText" presStyleLbl="conFgAcc1" presStyleIdx="1" presStyleCnt="4">
        <dgm:presLayoutVars>
          <dgm:bulletEnabled val="1"/>
        </dgm:presLayoutVars>
      </dgm:prSet>
      <dgm:spPr/>
    </dgm:pt>
    <dgm:pt modelId="{0E693E76-4D3A-4956-A7E4-3A881FDCE996}" type="pres">
      <dgm:prSet presAssocID="{C5882D52-0097-4AB9-988D-56B82AD241DB}" presName="spaceBetweenRectangles" presStyleCnt="0"/>
      <dgm:spPr/>
    </dgm:pt>
    <dgm:pt modelId="{825FBF75-3EBB-4963-9CEC-1EE2FEA14302}" type="pres">
      <dgm:prSet presAssocID="{807239E0-A133-4AAB-B31C-F892A178813F}" presName="parentLin" presStyleCnt="0"/>
      <dgm:spPr/>
    </dgm:pt>
    <dgm:pt modelId="{6A829C3F-A169-43D7-8F15-8737872DC45B}" type="pres">
      <dgm:prSet presAssocID="{807239E0-A133-4AAB-B31C-F892A178813F}" presName="parentLeftMargin" presStyleLbl="node1" presStyleIdx="1" presStyleCnt="4"/>
      <dgm:spPr/>
    </dgm:pt>
    <dgm:pt modelId="{9A111271-A388-4B75-8C36-304264756500}" type="pres">
      <dgm:prSet presAssocID="{807239E0-A133-4AAB-B31C-F892A178813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2BB776E-38C9-467B-9384-73C2176839B1}" type="pres">
      <dgm:prSet presAssocID="{807239E0-A133-4AAB-B31C-F892A178813F}" presName="negativeSpace" presStyleCnt="0"/>
      <dgm:spPr/>
    </dgm:pt>
    <dgm:pt modelId="{F374693B-6F8E-42FE-B22C-A3552AE2DDDA}" type="pres">
      <dgm:prSet presAssocID="{807239E0-A133-4AAB-B31C-F892A178813F}" presName="childText" presStyleLbl="conFgAcc1" presStyleIdx="2" presStyleCnt="4">
        <dgm:presLayoutVars>
          <dgm:bulletEnabled val="1"/>
        </dgm:presLayoutVars>
      </dgm:prSet>
      <dgm:spPr/>
    </dgm:pt>
    <dgm:pt modelId="{88BD4F2F-B0CE-4960-9C4D-01D93EA1E287}" type="pres">
      <dgm:prSet presAssocID="{C6AD37C5-F200-4266-8D4D-74DDED4CBF85}" presName="spaceBetweenRectangles" presStyleCnt="0"/>
      <dgm:spPr/>
    </dgm:pt>
    <dgm:pt modelId="{573258B1-D81F-4907-AC35-BEE60DC93CAC}" type="pres">
      <dgm:prSet presAssocID="{F7F71F1A-B388-4F57-85AB-0699FE1BE109}" presName="parentLin" presStyleCnt="0"/>
      <dgm:spPr/>
    </dgm:pt>
    <dgm:pt modelId="{9161B21C-5ED3-4B9C-A3A7-CFDB237405ED}" type="pres">
      <dgm:prSet presAssocID="{F7F71F1A-B388-4F57-85AB-0699FE1BE109}" presName="parentLeftMargin" presStyleLbl="node1" presStyleIdx="2" presStyleCnt="4"/>
      <dgm:spPr/>
    </dgm:pt>
    <dgm:pt modelId="{283F7250-7324-41CB-8F54-73259F947FE9}" type="pres">
      <dgm:prSet presAssocID="{F7F71F1A-B388-4F57-85AB-0699FE1BE10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127E432-D38B-4AAE-8D31-D05CC7061331}" type="pres">
      <dgm:prSet presAssocID="{F7F71F1A-B388-4F57-85AB-0699FE1BE109}" presName="negativeSpace" presStyleCnt="0"/>
      <dgm:spPr/>
    </dgm:pt>
    <dgm:pt modelId="{9C5F8EE6-7640-4885-B44E-1C35331E02B1}" type="pres">
      <dgm:prSet presAssocID="{F7F71F1A-B388-4F57-85AB-0699FE1BE10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8BDED01-C496-479D-9A18-A95AA1DADC0A}" type="presOf" srcId="{DDE92F81-6CDD-420F-932D-9BD9F1F148EB}" destId="{2AA25F01-AD9B-44C5-A6F0-66D17A390834}" srcOrd="0" destOrd="4" presId="urn:microsoft.com/office/officeart/2005/8/layout/list1"/>
    <dgm:cxn modelId="{58ECF304-7F12-44FB-81A6-D83C0D63E114}" srcId="{2D3266C6-4AD9-4BC9-992E-B67410352126}" destId="{D9498870-30A8-4949-8912-38C36802313A}" srcOrd="2" destOrd="0" parTransId="{5BB168B9-8F69-49AF-9CC0-B09D7FC9A0A6}" sibTransId="{31A3FBB0-05DA-4073-801F-15BDBC3E1902}"/>
    <dgm:cxn modelId="{F2310714-51EB-4060-9704-CCF712B356FF}" type="presOf" srcId="{F7F71F1A-B388-4F57-85AB-0699FE1BE109}" destId="{283F7250-7324-41CB-8F54-73259F947FE9}" srcOrd="1" destOrd="0" presId="urn:microsoft.com/office/officeart/2005/8/layout/list1"/>
    <dgm:cxn modelId="{918ADF1E-942F-4190-AF7E-1117BACF72B3}" type="presOf" srcId="{807239E0-A133-4AAB-B31C-F892A178813F}" destId="{6A829C3F-A169-43D7-8F15-8737872DC45B}" srcOrd="0" destOrd="0" presId="urn:microsoft.com/office/officeart/2005/8/layout/list1"/>
    <dgm:cxn modelId="{EF044961-2C1C-4939-84BF-EE8DC9D844C1}" srcId="{2D3266C6-4AD9-4BC9-992E-B67410352126}" destId="{B0630D53-B22F-457C-B442-B32DDB90EA22}" srcOrd="1" destOrd="0" parTransId="{C975831A-C7E7-4957-8912-4A65E7A2D142}" sibTransId="{1016CC77-50A5-4CB7-98E4-67E9E9E19C15}"/>
    <dgm:cxn modelId="{A0FAB06A-608F-493C-AB50-A7C43F42BC3B}" srcId="{64EF65F5-5EA9-4DF0-9276-213E3C7FD4A0}" destId="{F7F71F1A-B388-4F57-85AB-0699FE1BE109}" srcOrd="3" destOrd="0" parTransId="{18BE9868-E96B-4C66-97CF-46369F30A8EF}" sibTransId="{C039DC6F-9B67-43AD-A861-85D2C5EDD1BB}"/>
    <dgm:cxn modelId="{FC31096B-3608-488F-9312-98C067EAC862}" type="presOf" srcId="{2D3266C6-4AD9-4BC9-992E-B67410352126}" destId="{92531F04-50C3-468F-9F7A-F4CC5584D5E9}" srcOrd="0" destOrd="0" presId="urn:microsoft.com/office/officeart/2005/8/layout/list1"/>
    <dgm:cxn modelId="{3234696B-D380-4D18-AA1F-8BAD03008B13}" type="presOf" srcId="{807239E0-A133-4AAB-B31C-F892A178813F}" destId="{9A111271-A388-4B75-8C36-304264756500}" srcOrd="1" destOrd="0" presId="urn:microsoft.com/office/officeart/2005/8/layout/list1"/>
    <dgm:cxn modelId="{0A33476E-9F2F-468F-B996-8FA7A3E02B6F}" type="presOf" srcId="{D9498870-30A8-4949-8912-38C36802313A}" destId="{2AA25F01-AD9B-44C5-A6F0-66D17A390834}" srcOrd="0" destOrd="2" presId="urn:microsoft.com/office/officeart/2005/8/layout/list1"/>
    <dgm:cxn modelId="{BC619770-CC81-4609-B1FD-0695FC4C452D}" type="presOf" srcId="{F7F71F1A-B388-4F57-85AB-0699FE1BE109}" destId="{9161B21C-5ED3-4B9C-A3A7-CFDB237405ED}" srcOrd="0" destOrd="0" presId="urn:microsoft.com/office/officeart/2005/8/layout/list1"/>
    <dgm:cxn modelId="{D63B0371-181C-4CD8-89FE-734EEC55859F}" type="presOf" srcId="{2D3266C6-4AD9-4BC9-992E-B67410352126}" destId="{F2BEF9F8-5AB8-4A75-B95B-93C1B6A16A61}" srcOrd="1" destOrd="0" presId="urn:microsoft.com/office/officeart/2005/8/layout/list1"/>
    <dgm:cxn modelId="{7E270F74-BF27-422A-AE04-B2B094CC799F}" srcId="{2D3266C6-4AD9-4BC9-992E-B67410352126}" destId="{38C03801-B1D0-437C-AE86-744EBE013379}" srcOrd="0" destOrd="0" parTransId="{E44A3797-5579-45DE-8B31-2D53E86087EB}" sibTransId="{ECC3DF15-288C-455F-9327-C116E36B51AF}"/>
    <dgm:cxn modelId="{19763477-777C-4491-B727-53B5F5E6FDE7}" srcId="{64EF65F5-5EA9-4DF0-9276-213E3C7FD4A0}" destId="{49DD30BD-3535-4B9D-92CF-36BBA4D62BF3}" srcOrd="1" destOrd="0" parTransId="{608B2A0A-87F4-44DA-B099-E2FB402A6C67}" sibTransId="{C5882D52-0097-4AB9-988D-56B82AD241DB}"/>
    <dgm:cxn modelId="{EA996D79-9F3B-42F9-AB64-CB655DE4FC94}" type="presOf" srcId="{64EF65F5-5EA9-4DF0-9276-213E3C7FD4A0}" destId="{651111A3-8430-43C8-A500-2536B66C6E80}" srcOrd="0" destOrd="0" presId="urn:microsoft.com/office/officeart/2005/8/layout/list1"/>
    <dgm:cxn modelId="{A7D1349A-9547-4792-AA98-5BB56050B559}" srcId="{2D3266C6-4AD9-4BC9-992E-B67410352126}" destId="{19BA4132-1B7A-4A03-AA1D-FDDDC15EE705}" srcOrd="3" destOrd="0" parTransId="{AD48D8AD-4DCD-4C02-A7C9-E131B2489076}" sibTransId="{066E118D-8517-4F0E-9095-B5A9E50F707E}"/>
    <dgm:cxn modelId="{B20520A4-AA60-4953-AEDD-0973BCA79932}" srcId="{2D3266C6-4AD9-4BC9-992E-B67410352126}" destId="{BE41E8CA-DAE6-41EC-8886-8897AB33064F}" srcOrd="6" destOrd="0" parTransId="{0E046EA5-6826-4F97-9319-272653DBE17A}" sibTransId="{6F57CAB6-1F13-4318-B160-9E2896A200EF}"/>
    <dgm:cxn modelId="{DEF092A5-56C3-4EE0-A55B-005FEFD9FD55}" srcId="{64EF65F5-5EA9-4DF0-9276-213E3C7FD4A0}" destId="{807239E0-A133-4AAB-B31C-F892A178813F}" srcOrd="2" destOrd="0" parTransId="{86E96BD8-C6B3-4E36-9BB9-FEA48CF58C23}" sibTransId="{C6AD37C5-F200-4266-8D4D-74DDED4CBF85}"/>
    <dgm:cxn modelId="{E50D4EBA-607C-4517-AB06-D5B378DE22EA}" type="presOf" srcId="{BE41E8CA-DAE6-41EC-8886-8897AB33064F}" destId="{2AA25F01-AD9B-44C5-A6F0-66D17A390834}" srcOrd="0" destOrd="6" presId="urn:microsoft.com/office/officeart/2005/8/layout/list1"/>
    <dgm:cxn modelId="{D795CAC1-B914-47C3-81A6-8193ADD9257C}" type="presOf" srcId="{49DD30BD-3535-4B9D-92CF-36BBA4D62BF3}" destId="{D00D0674-B1E4-4D0B-8ED2-FAF029287997}" srcOrd="0" destOrd="0" presId="urn:microsoft.com/office/officeart/2005/8/layout/list1"/>
    <dgm:cxn modelId="{4333F0CC-28BA-47E1-B976-D48FED0D7F5A}" srcId="{2D3266C6-4AD9-4BC9-992E-B67410352126}" destId="{12DFA6BE-AFCF-4AF8-A7D4-717CD950E221}" srcOrd="5" destOrd="0" parTransId="{90E8820D-0E85-4E92-AC2A-BCAB3D774C7B}" sibTransId="{B07B108C-3C2A-44A8-94F5-7B474AB639F3}"/>
    <dgm:cxn modelId="{31281BD5-850A-48A9-918B-817707CD19C8}" type="presOf" srcId="{19BA4132-1B7A-4A03-AA1D-FDDDC15EE705}" destId="{2AA25F01-AD9B-44C5-A6F0-66D17A390834}" srcOrd="0" destOrd="3" presId="urn:microsoft.com/office/officeart/2005/8/layout/list1"/>
    <dgm:cxn modelId="{267AA3D5-1D84-49A3-8222-7D2DC1BAF8B1}" srcId="{64EF65F5-5EA9-4DF0-9276-213E3C7FD4A0}" destId="{2D3266C6-4AD9-4BC9-992E-B67410352126}" srcOrd="0" destOrd="0" parTransId="{833325B6-4DEB-4F5D-B55C-7E902D656B79}" sibTransId="{E8F63AD4-7686-4A4E-8663-F7E206A750F0}"/>
    <dgm:cxn modelId="{176C2BD9-2151-41BF-9CAD-8EE0A4CD18B4}" type="presOf" srcId="{12DFA6BE-AFCF-4AF8-A7D4-717CD950E221}" destId="{2AA25F01-AD9B-44C5-A6F0-66D17A390834}" srcOrd="0" destOrd="5" presId="urn:microsoft.com/office/officeart/2005/8/layout/list1"/>
    <dgm:cxn modelId="{6AEA4ADA-B924-4804-971F-1F8912EB0FCF}" type="presOf" srcId="{B0630D53-B22F-457C-B442-B32DDB90EA22}" destId="{2AA25F01-AD9B-44C5-A6F0-66D17A390834}" srcOrd="0" destOrd="1" presId="urn:microsoft.com/office/officeart/2005/8/layout/list1"/>
    <dgm:cxn modelId="{C7EABDDE-DD78-4C3F-8E0E-451B3322EA92}" type="presOf" srcId="{49DD30BD-3535-4B9D-92CF-36BBA4D62BF3}" destId="{38FE5C77-0541-4B07-8164-0584752EC84B}" srcOrd="1" destOrd="0" presId="urn:microsoft.com/office/officeart/2005/8/layout/list1"/>
    <dgm:cxn modelId="{4CF719F4-313F-4E71-A134-EBE4E442900E}" type="presOf" srcId="{38C03801-B1D0-437C-AE86-744EBE013379}" destId="{2AA25F01-AD9B-44C5-A6F0-66D17A390834}" srcOrd="0" destOrd="0" presId="urn:microsoft.com/office/officeart/2005/8/layout/list1"/>
    <dgm:cxn modelId="{B35FB0FE-66FD-4E6F-B07F-750356876F10}" srcId="{2D3266C6-4AD9-4BC9-992E-B67410352126}" destId="{DDE92F81-6CDD-420F-932D-9BD9F1F148EB}" srcOrd="4" destOrd="0" parTransId="{0E94402A-A7D5-45F0-9851-9BB590293B4E}" sibTransId="{B7B7D1C0-1D5A-4B21-86B6-6F60A6083410}"/>
    <dgm:cxn modelId="{01297A0C-13DA-45CF-B981-9A937C96E346}" type="presParOf" srcId="{651111A3-8430-43C8-A500-2536B66C6E80}" destId="{89FCFBF8-4E72-4776-A34C-D72A2C005554}" srcOrd="0" destOrd="0" presId="urn:microsoft.com/office/officeart/2005/8/layout/list1"/>
    <dgm:cxn modelId="{4A0F146E-25E4-4AE2-94A2-5AA86FA9822D}" type="presParOf" srcId="{89FCFBF8-4E72-4776-A34C-D72A2C005554}" destId="{92531F04-50C3-468F-9F7A-F4CC5584D5E9}" srcOrd="0" destOrd="0" presId="urn:microsoft.com/office/officeart/2005/8/layout/list1"/>
    <dgm:cxn modelId="{0718086E-A09C-414D-BE62-B938F42EBF57}" type="presParOf" srcId="{89FCFBF8-4E72-4776-A34C-D72A2C005554}" destId="{F2BEF9F8-5AB8-4A75-B95B-93C1B6A16A61}" srcOrd="1" destOrd="0" presId="urn:microsoft.com/office/officeart/2005/8/layout/list1"/>
    <dgm:cxn modelId="{D21545D2-62D4-4E39-BD50-9C3780818D1A}" type="presParOf" srcId="{651111A3-8430-43C8-A500-2536B66C6E80}" destId="{CB199F87-C9DE-4595-B657-8659A6F4569E}" srcOrd="1" destOrd="0" presId="urn:microsoft.com/office/officeart/2005/8/layout/list1"/>
    <dgm:cxn modelId="{B8E88C56-19E2-4205-AF41-1E234F1D9D9C}" type="presParOf" srcId="{651111A3-8430-43C8-A500-2536B66C6E80}" destId="{2AA25F01-AD9B-44C5-A6F0-66D17A390834}" srcOrd="2" destOrd="0" presId="urn:microsoft.com/office/officeart/2005/8/layout/list1"/>
    <dgm:cxn modelId="{7DD1981B-E3C0-4B9C-AEBB-5B0FF3E68189}" type="presParOf" srcId="{651111A3-8430-43C8-A500-2536B66C6E80}" destId="{510DC7B5-D83E-4DB8-8329-3654B2BC75D6}" srcOrd="3" destOrd="0" presId="urn:microsoft.com/office/officeart/2005/8/layout/list1"/>
    <dgm:cxn modelId="{38EB8193-72AB-4CE1-BDCB-B9762C68FAA2}" type="presParOf" srcId="{651111A3-8430-43C8-A500-2536B66C6E80}" destId="{B4AF3043-95AB-46A1-8D9A-5FEF94B96392}" srcOrd="4" destOrd="0" presId="urn:microsoft.com/office/officeart/2005/8/layout/list1"/>
    <dgm:cxn modelId="{7C38A722-F528-49FA-8B8A-06937FDC31C4}" type="presParOf" srcId="{B4AF3043-95AB-46A1-8D9A-5FEF94B96392}" destId="{D00D0674-B1E4-4D0B-8ED2-FAF029287997}" srcOrd="0" destOrd="0" presId="urn:microsoft.com/office/officeart/2005/8/layout/list1"/>
    <dgm:cxn modelId="{8DD47CAE-190D-4A74-A0A6-30C8C49066A4}" type="presParOf" srcId="{B4AF3043-95AB-46A1-8D9A-5FEF94B96392}" destId="{38FE5C77-0541-4B07-8164-0584752EC84B}" srcOrd="1" destOrd="0" presId="urn:microsoft.com/office/officeart/2005/8/layout/list1"/>
    <dgm:cxn modelId="{44A73B51-04D9-44B7-81D5-C707A3B33CDA}" type="presParOf" srcId="{651111A3-8430-43C8-A500-2536B66C6E80}" destId="{7514A325-23B2-4472-9B34-5A04EEF2681F}" srcOrd="5" destOrd="0" presId="urn:microsoft.com/office/officeart/2005/8/layout/list1"/>
    <dgm:cxn modelId="{EE5E3EA0-C1C0-4472-9D45-B4043AF4329B}" type="presParOf" srcId="{651111A3-8430-43C8-A500-2536B66C6E80}" destId="{9AC43DA2-99DC-43AF-B7D1-6ADBE1E8B5D1}" srcOrd="6" destOrd="0" presId="urn:microsoft.com/office/officeart/2005/8/layout/list1"/>
    <dgm:cxn modelId="{480BB2F4-E00C-4177-A17B-DCF388A14F57}" type="presParOf" srcId="{651111A3-8430-43C8-A500-2536B66C6E80}" destId="{0E693E76-4D3A-4956-A7E4-3A881FDCE996}" srcOrd="7" destOrd="0" presId="urn:microsoft.com/office/officeart/2005/8/layout/list1"/>
    <dgm:cxn modelId="{EE3A4F76-A958-43F0-916D-A51D636C0BAA}" type="presParOf" srcId="{651111A3-8430-43C8-A500-2536B66C6E80}" destId="{825FBF75-3EBB-4963-9CEC-1EE2FEA14302}" srcOrd="8" destOrd="0" presId="urn:microsoft.com/office/officeart/2005/8/layout/list1"/>
    <dgm:cxn modelId="{32E60AE4-5EDF-40A1-84D9-7E1558109DFF}" type="presParOf" srcId="{825FBF75-3EBB-4963-9CEC-1EE2FEA14302}" destId="{6A829C3F-A169-43D7-8F15-8737872DC45B}" srcOrd="0" destOrd="0" presId="urn:microsoft.com/office/officeart/2005/8/layout/list1"/>
    <dgm:cxn modelId="{9B037495-C54D-44D4-BA9F-BBC02AB7530B}" type="presParOf" srcId="{825FBF75-3EBB-4963-9CEC-1EE2FEA14302}" destId="{9A111271-A388-4B75-8C36-304264756500}" srcOrd="1" destOrd="0" presId="urn:microsoft.com/office/officeart/2005/8/layout/list1"/>
    <dgm:cxn modelId="{D1912AAF-F029-4A94-AC4B-0AD3FA9CEA6E}" type="presParOf" srcId="{651111A3-8430-43C8-A500-2536B66C6E80}" destId="{92BB776E-38C9-467B-9384-73C2176839B1}" srcOrd="9" destOrd="0" presId="urn:microsoft.com/office/officeart/2005/8/layout/list1"/>
    <dgm:cxn modelId="{F74F7406-55F6-40E5-B8E6-227CF2868D76}" type="presParOf" srcId="{651111A3-8430-43C8-A500-2536B66C6E80}" destId="{F374693B-6F8E-42FE-B22C-A3552AE2DDDA}" srcOrd="10" destOrd="0" presId="urn:microsoft.com/office/officeart/2005/8/layout/list1"/>
    <dgm:cxn modelId="{9AF7362B-2ABE-44AB-985E-C649B1361F66}" type="presParOf" srcId="{651111A3-8430-43C8-A500-2536B66C6E80}" destId="{88BD4F2F-B0CE-4960-9C4D-01D93EA1E287}" srcOrd="11" destOrd="0" presId="urn:microsoft.com/office/officeart/2005/8/layout/list1"/>
    <dgm:cxn modelId="{427DD516-279D-4B31-9351-40ADA83B45EC}" type="presParOf" srcId="{651111A3-8430-43C8-A500-2536B66C6E80}" destId="{573258B1-D81F-4907-AC35-BEE60DC93CAC}" srcOrd="12" destOrd="0" presId="urn:microsoft.com/office/officeart/2005/8/layout/list1"/>
    <dgm:cxn modelId="{6F8CB9D8-1B5B-4E23-AA75-4BE3DF1EDF8C}" type="presParOf" srcId="{573258B1-D81F-4907-AC35-BEE60DC93CAC}" destId="{9161B21C-5ED3-4B9C-A3A7-CFDB237405ED}" srcOrd="0" destOrd="0" presId="urn:microsoft.com/office/officeart/2005/8/layout/list1"/>
    <dgm:cxn modelId="{9045B8A3-2A47-47EC-BEED-DFB0BE19DD0C}" type="presParOf" srcId="{573258B1-D81F-4907-AC35-BEE60DC93CAC}" destId="{283F7250-7324-41CB-8F54-73259F947FE9}" srcOrd="1" destOrd="0" presId="urn:microsoft.com/office/officeart/2005/8/layout/list1"/>
    <dgm:cxn modelId="{C6CF01C1-AAD0-4FB6-B2F1-468F5D350076}" type="presParOf" srcId="{651111A3-8430-43C8-A500-2536B66C6E80}" destId="{2127E432-D38B-4AAE-8D31-D05CC7061331}" srcOrd="13" destOrd="0" presId="urn:microsoft.com/office/officeart/2005/8/layout/list1"/>
    <dgm:cxn modelId="{77A85DC7-7B08-458F-B085-047A70B06B4B}" type="presParOf" srcId="{651111A3-8430-43C8-A500-2536B66C6E80}" destId="{9C5F8EE6-7640-4885-B44E-1C35331E02B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3DC2FA-F981-442D-9C57-75DF1D6953D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647D71-3BE1-4B19-87EF-459F389ABF9A}">
      <dgm:prSet/>
      <dgm:spPr/>
      <dgm:t>
        <a:bodyPr/>
        <a:lstStyle/>
        <a:p>
          <a:r>
            <a:rPr lang="en-US" dirty="0"/>
            <a:t>Choose electives carefully </a:t>
          </a:r>
        </a:p>
      </dgm:t>
    </dgm:pt>
    <dgm:pt modelId="{7D163B92-FD6F-40D7-9C68-5AFF9412D863}" type="parTrans" cxnId="{9EE31441-B0D7-4309-9998-13FE084C0C44}">
      <dgm:prSet/>
      <dgm:spPr/>
      <dgm:t>
        <a:bodyPr/>
        <a:lstStyle/>
        <a:p>
          <a:endParaRPr lang="en-US"/>
        </a:p>
      </dgm:t>
    </dgm:pt>
    <dgm:pt modelId="{6AA78ABC-EB41-491B-9336-E5A60CEBE6D0}" type="sibTrans" cxnId="{9EE31441-B0D7-4309-9998-13FE084C0C44}">
      <dgm:prSet/>
      <dgm:spPr/>
      <dgm:t>
        <a:bodyPr/>
        <a:lstStyle/>
        <a:p>
          <a:endParaRPr lang="en-US"/>
        </a:p>
      </dgm:t>
    </dgm:pt>
    <dgm:pt modelId="{0518051B-1528-442F-84C0-0E207B0DFB9F}">
      <dgm:prSet/>
      <dgm:spPr/>
      <dgm:t>
        <a:bodyPr/>
        <a:lstStyle/>
        <a:p>
          <a:r>
            <a:rPr lang="en-US" dirty="0"/>
            <a:t>Consider completing core cluster options to allow for more flexibility in grade 12.</a:t>
          </a:r>
        </a:p>
      </dgm:t>
    </dgm:pt>
    <dgm:pt modelId="{1AECE9DF-50E8-4D68-94CC-9CE3D97AF7E8}" type="parTrans" cxnId="{ED6C27FF-2C3D-443D-95FD-97E409B5FEBA}">
      <dgm:prSet/>
      <dgm:spPr/>
      <dgm:t>
        <a:bodyPr/>
        <a:lstStyle/>
        <a:p>
          <a:endParaRPr lang="en-US"/>
        </a:p>
      </dgm:t>
    </dgm:pt>
    <dgm:pt modelId="{05F09294-9260-4437-9782-AC3DE0020D41}" type="sibTrans" cxnId="{ED6C27FF-2C3D-443D-95FD-97E409B5FEBA}">
      <dgm:prSet/>
      <dgm:spPr/>
      <dgm:t>
        <a:bodyPr/>
        <a:lstStyle/>
        <a:p>
          <a:endParaRPr lang="en-US"/>
        </a:p>
      </dgm:t>
    </dgm:pt>
    <dgm:pt modelId="{DCD01996-81A3-4E58-9922-0BB9D670CF91}">
      <dgm:prSet/>
      <dgm:spPr/>
      <dgm:t>
        <a:bodyPr/>
        <a:lstStyle/>
        <a:p>
          <a:r>
            <a:rPr lang="en-US"/>
            <a:t>Courses chosen by students determine courses offered next year.</a:t>
          </a:r>
        </a:p>
      </dgm:t>
    </dgm:pt>
    <dgm:pt modelId="{5E367664-DD9B-4E40-9622-C584236D4750}" type="parTrans" cxnId="{11904933-4B8F-4EEF-9C2D-86BD9C04D1B2}">
      <dgm:prSet/>
      <dgm:spPr/>
      <dgm:t>
        <a:bodyPr/>
        <a:lstStyle/>
        <a:p>
          <a:endParaRPr lang="en-US"/>
        </a:p>
      </dgm:t>
    </dgm:pt>
    <dgm:pt modelId="{57EA2EBD-162C-4F2D-BBD8-1D68D1D2FB79}" type="sibTrans" cxnId="{11904933-4B8F-4EEF-9C2D-86BD9C04D1B2}">
      <dgm:prSet/>
      <dgm:spPr/>
      <dgm:t>
        <a:bodyPr/>
        <a:lstStyle/>
        <a:p>
          <a:endParaRPr lang="en-US"/>
        </a:p>
      </dgm:t>
    </dgm:pt>
    <dgm:pt modelId="{44388C94-B372-48BE-A912-7DE90CF263B5}">
      <dgm:prSet/>
      <dgm:spPr/>
      <dgm:t>
        <a:bodyPr/>
        <a:lstStyle/>
        <a:p>
          <a:r>
            <a:rPr lang="en-US"/>
            <a:t>If </a:t>
          </a:r>
          <a:r>
            <a:rPr lang="en-US" u="sng"/>
            <a:t>you choose</a:t>
          </a:r>
          <a:r>
            <a:rPr lang="en-US"/>
            <a:t> a course, you will be expected to remain in the course.</a:t>
          </a:r>
        </a:p>
      </dgm:t>
    </dgm:pt>
    <dgm:pt modelId="{53A82107-F993-4ECB-88E9-897992E784F6}" type="parTrans" cxnId="{C4B0AA42-2E83-4073-A065-A685A646C741}">
      <dgm:prSet/>
      <dgm:spPr/>
      <dgm:t>
        <a:bodyPr/>
        <a:lstStyle/>
        <a:p>
          <a:endParaRPr lang="en-US"/>
        </a:p>
      </dgm:t>
    </dgm:pt>
    <dgm:pt modelId="{AAFF641F-D17F-4351-A576-3823FC4A0AA3}" type="sibTrans" cxnId="{C4B0AA42-2E83-4073-A065-A685A646C741}">
      <dgm:prSet/>
      <dgm:spPr/>
      <dgm:t>
        <a:bodyPr/>
        <a:lstStyle/>
        <a:p>
          <a:endParaRPr lang="en-US"/>
        </a:p>
      </dgm:t>
    </dgm:pt>
    <dgm:pt modelId="{B09A3F9F-425D-4834-A854-9732F2840317}">
      <dgm:prSet/>
      <dgm:spPr/>
      <dgm:t>
        <a:bodyPr/>
        <a:lstStyle/>
        <a:p>
          <a:r>
            <a:rPr lang="en-US" dirty="0"/>
            <a:t>Some Courses have prerequisites – read course descriptions carefully!</a:t>
          </a:r>
        </a:p>
      </dgm:t>
    </dgm:pt>
    <dgm:pt modelId="{D0278AC1-B860-4772-94BD-7F4D7D66610D}" type="parTrans" cxnId="{50202569-DE71-4D0E-A225-AE1ED03C0593}">
      <dgm:prSet/>
      <dgm:spPr/>
      <dgm:t>
        <a:bodyPr/>
        <a:lstStyle/>
        <a:p>
          <a:endParaRPr lang="en-US"/>
        </a:p>
      </dgm:t>
    </dgm:pt>
    <dgm:pt modelId="{F2FCCA83-BE48-4301-A252-20E86F4C9E2D}" type="sibTrans" cxnId="{50202569-DE71-4D0E-A225-AE1ED03C0593}">
      <dgm:prSet/>
      <dgm:spPr/>
      <dgm:t>
        <a:bodyPr/>
        <a:lstStyle/>
        <a:p>
          <a:endParaRPr lang="en-US"/>
        </a:p>
      </dgm:t>
    </dgm:pt>
    <dgm:pt modelId="{BD301726-1EA5-47A0-8620-51F00202CE5A}">
      <dgm:prSet/>
      <dgm:spPr/>
      <dgm:t>
        <a:bodyPr/>
        <a:lstStyle/>
        <a:p>
          <a:r>
            <a:rPr lang="en-US" dirty="0"/>
            <a:t>Take Courses that interest you!</a:t>
          </a:r>
        </a:p>
      </dgm:t>
    </dgm:pt>
    <dgm:pt modelId="{6BDEA4DA-DF3D-420B-A81D-6226A5B1A5A5}" type="parTrans" cxnId="{D26CC39C-DE7C-48E5-BFAB-4516A3BCCE92}">
      <dgm:prSet/>
      <dgm:spPr/>
      <dgm:t>
        <a:bodyPr/>
        <a:lstStyle/>
        <a:p>
          <a:endParaRPr lang="en-US"/>
        </a:p>
      </dgm:t>
    </dgm:pt>
    <dgm:pt modelId="{FD0DFFBE-9D7B-4B32-93E3-1C3354407334}" type="sibTrans" cxnId="{D26CC39C-DE7C-48E5-BFAB-4516A3BCCE92}">
      <dgm:prSet/>
      <dgm:spPr/>
      <dgm:t>
        <a:bodyPr/>
        <a:lstStyle/>
        <a:p>
          <a:endParaRPr lang="en-US"/>
        </a:p>
      </dgm:t>
    </dgm:pt>
    <dgm:pt modelId="{4EE04F1E-1063-48E4-8725-CB914896EEB4}" type="pres">
      <dgm:prSet presAssocID="{243DC2FA-F981-442D-9C57-75DF1D6953DD}" presName="Name0" presStyleCnt="0">
        <dgm:presLayoutVars>
          <dgm:dir/>
          <dgm:resizeHandles val="exact"/>
        </dgm:presLayoutVars>
      </dgm:prSet>
      <dgm:spPr/>
    </dgm:pt>
    <dgm:pt modelId="{C3AC2C6E-77E6-406C-8A4E-AB7B3B8B894E}" type="pres">
      <dgm:prSet presAssocID="{BA647D71-3BE1-4B19-87EF-459F389ABF9A}" presName="node" presStyleLbl="node1" presStyleIdx="0" presStyleCnt="6">
        <dgm:presLayoutVars>
          <dgm:bulletEnabled val="1"/>
        </dgm:presLayoutVars>
      </dgm:prSet>
      <dgm:spPr/>
    </dgm:pt>
    <dgm:pt modelId="{81EDDC40-B215-411E-88BD-9BBABE4431FF}" type="pres">
      <dgm:prSet presAssocID="{6AA78ABC-EB41-491B-9336-E5A60CEBE6D0}" presName="sibTrans" presStyleLbl="sibTrans1D1" presStyleIdx="0" presStyleCnt="5"/>
      <dgm:spPr/>
    </dgm:pt>
    <dgm:pt modelId="{3A727F8B-F3A4-4A11-8402-61F03AC2A03A}" type="pres">
      <dgm:prSet presAssocID="{6AA78ABC-EB41-491B-9336-E5A60CEBE6D0}" presName="connectorText" presStyleLbl="sibTrans1D1" presStyleIdx="0" presStyleCnt="5"/>
      <dgm:spPr/>
    </dgm:pt>
    <dgm:pt modelId="{D953DBB7-9BD2-42BF-A518-8FD45472EF98}" type="pres">
      <dgm:prSet presAssocID="{BD301726-1EA5-47A0-8620-51F00202CE5A}" presName="node" presStyleLbl="node1" presStyleIdx="1" presStyleCnt="6">
        <dgm:presLayoutVars>
          <dgm:bulletEnabled val="1"/>
        </dgm:presLayoutVars>
      </dgm:prSet>
      <dgm:spPr/>
    </dgm:pt>
    <dgm:pt modelId="{F9C13B01-C988-4FB4-95D7-B42D69F13494}" type="pres">
      <dgm:prSet presAssocID="{FD0DFFBE-9D7B-4B32-93E3-1C3354407334}" presName="sibTrans" presStyleLbl="sibTrans1D1" presStyleIdx="1" presStyleCnt="5"/>
      <dgm:spPr/>
    </dgm:pt>
    <dgm:pt modelId="{651CDC78-A2E3-4A4D-8719-EBBE1A709147}" type="pres">
      <dgm:prSet presAssocID="{FD0DFFBE-9D7B-4B32-93E3-1C3354407334}" presName="connectorText" presStyleLbl="sibTrans1D1" presStyleIdx="1" presStyleCnt="5"/>
      <dgm:spPr/>
    </dgm:pt>
    <dgm:pt modelId="{E0E96886-EEA4-4667-98FA-79017A2FCC6B}" type="pres">
      <dgm:prSet presAssocID="{B09A3F9F-425D-4834-A854-9732F2840317}" presName="node" presStyleLbl="node1" presStyleIdx="2" presStyleCnt="6">
        <dgm:presLayoutVars>
          <dgm:bulletEnabled val="1"/>
        </dgm:presLayoutVars>
      </dgm:prSet>
      <dgm:spPr/>
    </dgm:pt>
    <dgm:pt modelId="{DD844DD6-58F4-4F7E-B15F-C4132C379900}" type="pres">
      <dgm:prSet presAssocID="{F2FCCA83-BE48-4301-A252-20E86F4C9E2D}" presName="sibTrans" presStyleLbl="sibTrans1D1" presStyleIdx="2" presStyleCnt="5"/>
      <dgm:spPr/>
    </dgm:pt>
    <dgm:pt modelId="{E4C892FF-0033-4340-BE55-7A8EB297957D}" type="pres">
      <dgm:prSet presAssocID="{F2FCCA83-BE48-4301-A252-20E86F4C9E2D}" presName="connectorText" presStyleLbl="sibTrans1D1" presStyleIdx="2" presStyleCnt="5"/>
      <dgm:spPr/>
    </dgm:pt>
    <dgm:pt modelId="{98AD7C51-6CFC-4FAA-982D-041CCF12ED3E}" type="pres">
      <dgm:prSet presAssocID="{0518051B-1528-442F-84C0-0E207B0DFB9F}" presName="node" presStyleLbl="node1" presStyleIdx="3" presStyleCnt="6">
        <dgm:presLayoutVars>
          <dgm:bulletEnabled val="1"/>
        </dgm:presLayoutVars>
      </dgm:prSet>
      <dgm:spPr/>
    </dgm:pt>
    <dgm:pt modelId="{1BE69246-26CE-4ADE-8539-787291F268CD}" type="pres">
      <dgm:prSet presAssocID="{05F09294-9260-4437-9782-AC3DE0020D41}" presName="sibTrans" presStyleLbl="sibTrans1D1" presStyleIdx="3" presStyleCnt="5"/>
      <dgm:spPr/>
    </dgm:pt>
    <dgm:pt modelId="{9B779EAA-A832-443D-A443-8EA18881B478}" type="pres">
      <dgm:prSet presAssocID="{05F09294-9260-4437-9782-AC3DE0020D41}" presName="connectorText" presStyleLbl="sibTrans1D1" presStyleIdx="3" presStyleCnt="5"/>
      <dgm:spPr/>
    </dgm:pt>
    <dgm:pt modelId="{7995CBB7-1021-4DDF-9424-4FF981C858A5}" type="pres">
      <dgm:prSet presAssocID="{DCD01996-81A3-4E58-9922-0BB9D670CF91}" presName="node" presStyleLbl="node1" presStyleIdx="4" presStyleCnt="6">
        <dgm:presLayoutVars>
          <dgm:bulletEnabled val="1"/>
        </dgm:presLayoutVars>
      </dgm:prSet>
      <dgm:spPr/>
    </dgm:pt>
    <dgm:pt modelId="{DEB37000-8195-4E4E-BF7A-2E49F053336B}" type="pres">
      <dgm:prSet presAssocID="{57EA2EBD-162C-4F2D-BBD8-1D68D1D2FB79}" presName="sibTrans" presStyleLbl="sibTrans1D1" presStyleIdx="4" presStyleCnt="5"/>
      <dgm:spPr/>
    </dgm:pt>
    <dgm:pt modelId="{BD2A9574-A552-46E4-9B41-1B0716072709}" type="pres">
      <dgm:prSet presAssocID="{57EA2EBD-162C-4F2D-BBD8-1D68D1D2FB79}" presName="connectorText" presStyleLbl="sibTrans1D1" presStyleIdx="4" presStyleCnt="5"/>
      <dgm:spPr/>
    </dgm:pt>
    <dgm:pt modelId="{8CE29B76-D430-43E3-86A6-414E6E1B97B1}" type="pres">
      <dgm:prSet presAssocID="{44388C94-B372-48BE-A912-7DE90CF263B5}" presName="node" presStyleLbl="node1" presStyleIdx="5" presStyleCnt="6">
        <dgm:presLayoutVars>
          <dgm:bulletEnabled val="1"/>
        </dgm:presLayoutVars>
      </dgm:prSet>
      <dgm:spPr/>
    </dgm:pt>
  </dgm:ptLst>
  <dgm:cxnLst>
    <dgm:cxn modelId="{B57C6D10-6102-473C-998D-A9E612FA3BF9}" type="presOf" srcId="{05F09294-9260-4437-9782-AC3DE0020D41}" destId="{9B779EAA-A832-443D-A443-8EA18881B478}" srcOrd="1" destOrd="0" presId="urn:microsoft.com/office/officeart/2016/7/layout/RepeatingBendingProcessNew"/>
    <dgm:cxn modelId="{77C63717-C4C6-4F5D-9AB0-CA3CA5EB3FF3}" type="presOf" srcId="{6AA78ABC-EB41-491B-9336-E5A60CEBE6D0}" destId="{3A727F8B-F3A4-4A11-8402-61F03AC2A03A}" srcOrd="1" destOrd="0" presId="urn:microsoft.com/office/officeart/2016/7/layout/RepeatingBendingProcessNew"/>
    <dgm:cxn modelId="{61976320-CEA8-455F-AF29-6AAA1DCCF4BA}" type="presOf" srcId="{BD301726-1EA5-47A0-8620-51F00202CE5A}" destId="{D953DBB7-9BD2-42BF-A518-8FD45472EF98}" srcOrd="0" destOrd="0" presId="urn:microsoft.com/office/officeart/2016/7/layout/RepeatingBendingProcessNew"/>
    <dgm:cxn modelId="{272D5724-062F-46FD-A158-10D7993EA721}" type="presOf" srcId="{6AA78ABC-EB41-491B-9336-E5A60CEBE6D0}" destId="{81EDDC40-B215-411E-88BD-9BBABE4431FF}" srcOrd="0" destOrd="0" presId="urn:microsoft.com/office/officeart/2016/7/layout/RepeatingBendingProcessNew"/>
    <dgm:cxn modelId="{11904933-4B8F-4EEF-9C2D-86BD9C04D1B2}" srcId="{243DC2FA-F981-442D-9C57-75DF1D6953DD}" destId="{DCD01996-81A3-4E58-9922-0BB9D670CF91}" srcOrd="4" destOrd="0" parTransId="{5E367664-DD9B-4E40-9622-C584236D4750}" sibTransId="{57EA2EBD-162C-4F2D-BBD8-1D68D1D2FB79}"/>
    <dgm:cxn modelId="{B85C225B-74F2-44CF-8120-2797808839F9}" type="presOf" srcId="{0518051B-1528-442F-84C0-0E207B0DFB9F}" destId="{98AD7C51-6CFC-4FAA-982D-041CCF12ED3E}" srcOrd="0" destOrd="0" presId="urn:microsoft.com/office/officeart/2016/7/layout/RepeatingBendingProcessNew"/>
    <dgm:cxn modelId="{9EE31441-B0D7-4309-9998-13FE084C0C44}" srcId="{243DC2FA-F981-442D-9C57-75DF1D6953DD}" destId="{BA647D71-3BE1-4B19-87EF-459F389ABF9A}" srcOrd="0" destOrd="0" parTransId="{7D163B92-FD6F-40D7-9C68-5AFF9412D863}" sibTransId="{6AA78ABC-EB41-491B-9336-E5A60CEBE6D0}"/>
    <dgm:cxn modelId="{C4B0AA42-2E83-4073-A065-A685A646C741}" srcId="{243DC2FA-F981-442D-9C57-75DF1D6953DD}" destId="{44388C94-B372-48BE-A912-7DE90CF263B5}" srcOrd="5" destOrd="0" parTransId="{53A82107-F993-4ECB-88E9-897992E784F6}" sibTransId="{AAFF641F-D17F-4351-A576-3823FC4A0AA3}"/>
    <dgm:cxn modelId="{B416BF62-5818-43DE-9AF6-5CC97A227EF5}" type="presOf" srcId="{57EA2EBD-162C-4F2D-BBD8-1D68D1D2FB79}" destId="{BD2A9574-A552-46E4-9B41-1B0716072709}" srcOrd="1" destOrd="0" presId="urn:microsoft.com/office/officeart/2016/7/layout/RepeatingBendingProcessNew"/>
    <dgm:cxn modelId="{50202569-DE71-4D0E-A225-AE1ED03C0593}" srcId="{243DC2FA-F981-442D-9C57-75DF1D6953DD}" destId="{B09A3F9F-425D-4834-A854-9732F2840317}" srcOrd="2" destOrd="0" parTransId="{D0278AC1-B860-4772-94BD-7F4D7D66610D}" sibTransId="{F2FCCA83-BE48-4301-A252-20E86F4C9E2D}"/>
    <dgm:cxn modelId="{38EBB47F-4DD6-4298-BD5D-553401E04ACB}" type="presOf" srcId="{B09A3F9F-425D-4834-A854-9732F2840317}" destId="{E0E96886-EEA4-4667-98FA-79017A2FCC6B}" srcOrd="0" destOrd="0" presId="urn:microsoft.com/office/officeart/2016/7/layout/RepeatingBendingProcessNew"/>
    <dgm:cxn modelId="{ED4AA895-E13E-4685-8668-76107E9BD433}" type="presOf" srcId="{57EA2EBD-162C-4F2D-BBD8-1D68D1D2FB79}" destId="{DEB37000-8195-4E4E-BF7A-2E49F053336B}" srcOrd="0" destOrd="0" presId="urn:microsoft.com/office/officeart/2016/7/layout/RepeatingBendingProcessNew"/>
    <dgm:cxn modelId="{D26CC39C-DE7C-48E5-BFAB-4516A3BCCE92}" srcId="{243DC2FA-F981-442D-9C57-75DF1D6953DD}" destId="{BD301726-1EA5-47A0-8620-51F00202CE5A}" srcOrd="1" destOrd="0" parTransId="{6BDEA4DA-DF3D-420B-A81D-6226A5B1A5A5}" sibTransId="{FD0DFFBE-9D7B-4B32-93E3-1C3354407334}"/>
    <dgm:cxn modelId="{F0E77AAB-4ECB-450C-A153-1A6136FCC533}" type="presOf" srcId="{F2FCCA83-BE48-4301-A252-20E86F4C9E2D}" destId="{DD844DD6-58F4-4F7E-B15F-C4132C379900}" srcOrd="0" destOrd="0" presId="urn:microsoft.com/office/officeart/2016/7/layout/RepeatingBendingProcessNew"/>
    <dgm:cxn modelId="{FF4828B3-583E-4F32-89E9-4467CAC0E575}" type="presOf" srcId="{DCD01996-81A3-4E58-9922-0BB9D670CF91}" destId="{7995CBB7-1021-4DDF-9424-4FF981C858A5}" srcOrd="0" destOrd="0" presId="urn:microsoft.com/office/officeart/2016/7/layout/RepeatingBendingProcessNew"/>
    <dgm:cxn modelId="{079EC4B5-BA06-417F-B706-14E084047CC7}" type="presOf" srcId="{44388C94-B372-48BE-A912-7DE90CF263B5}" destId="{8CE29B76-D430-43E3-86A6-414E6E1B97B1}" srcOrd="0" destOrd="0" presId="urn:microsoft.com/office/officeart/2016/7/layout/RepeatingBendingProcessNew"/>
    <dgm:cxn modelId="{F83076C1-6EC2-49FC-9824-64B0E2753F76}" type="presOf" srcId="{243DC2FA-F981-442D-9C57-75DF1D6953DD}" destId="{4EE04F1E-1063-48E4-8725-CB914896EEB4}" srcOrd="0" destOrd="0" presId="urn:microsoft.com/office/officeart/2016/7/layout/RepeatingBendingProcessNew"/>
    <dgm:cxn modelId="{ABC2DCC7-DBF4-4E77-9B9B-8B3AE74B00E4}" type="presOf" srcId="{FD0DFFBE-9D7B-4B32-93E3-1C3354407334}" destId="{651CDC78-A2E3-4A4D-8719-EBBE1A709147}" srcOrd="1" destOrd="0" presId="urn:microsoft.com/office/officeart/2016/7/layout/RepeatingBendingProcessNew"/>
    <dgm:cxn modelId="{6C9D47CF-5E06-4DE4-BCD8-50AD155996DB}" type="presOf" srcId="{BA647D71-3BE1-4B19-87EF-459F389ABF9A}" destId="{C3AC2C6E-77E6-406C-8A4E-AB7B3B8B894E}" srcOrd="0" destOrd="0" presId="urn:microsoft.com/office/officeart/2016/7/layout/RepeatingBendingProcessNew"/>
    <dgm:cxn modelId="{5B7614D8-C634-4E50-A7FD-D3BE7397A9F3}" type="presOf" srcId="{F2FCCA83-BE48-4301-A252-20E86F4C9E2D}" destId="{E4C892FF-0033-4340-BE55-7A8EB297957D}" srcOrd="1" destOrd="0" presId="urn:microsoft.com/office/officeart/2016/7/layout/RepeatingBendingProcessNew"/>
    <dgm:cxn modelId="{F00E5BFB-F354-4278-8842-A9DAB8C8F345}" type="presOf" srcId="{FD0DFFBE-9D7B-4B32-93E3-1C3354407334}" destId="{F9C13B01-C988-4FB4-95D7-B42D69F13494}" srcOrd="0" destOrd="0" presId="urn:microsoft.com/office/officeart/2016/7/layout/RepeatingBendingProcessNew"/>
    <dgm:cxn modelId="{ED6C27FF-2C3D-443D-95FD-97E409B5FEBA}" srcId="{243DC2FA-F981-442D-9C57-75DF1D6953DD}" destId="{0518051B-1528-442F-84C0-0E207B0DFB9F}" srcOrd="3" destOrd="0" parTransId="{1AECE9DF-50E8-4D68-94CC-9CE3D97AF7E8}" sibTransId="{05F09294-9260-4437-9782-AC3DE0020D41}"/>
    <dgm:cxn modelId="{E09B61FF-FDCF-4507-A099-840B888A2ACD}" type="presOf" srcId="{05F09294-9260-4437-9782-AC3DE0020D41}" destId="{1BE69246-26CE-4ADE-8539-787291F268CD}" srcOrd="0" destOrd="0" presId="urn:microsoft.com/office/officeart/2016/7/layout/RepeatingBendingProcessNew"/>
    <dgm:cxn modelId="{1CB43DC5-E31F-40D0-A808-8D1F607C43F7}" type="presParOf" srcId="{4EE04F1E-1063-48E4-8725-CB914896EEB4}" destId="{C3AC2C6E-77E6-406C-8A4E-AB7B3B8B894E}" srcOrd="0" destOrd="0" presId="urn:microsoft.com/office/officeart/2016/7/layout/RepeatingBendingProcessNew"/>
    <dgm:cxn modelId="{D072C052-14F4-4968-B661-28A129565022}" type="presParOf" srcId="{4EE04F1E-1063-48E4-8725-CB914896EEB4}" destId="{81EDDC40-B215-411E-88BD-9BBABE4431FF}" srcOrd="1" destOrd="0" presId="urn:microsoft.com/office/officeart/2016/7/layout/RepeatingBendingProcessNew"/>
    <dgm:cxn modelId="{BE8F2753-886C-4138-9BE3-A86AB13818B2}" type="presParOf" srcId="{81EDDC40-B215-411E-88BD-9BBABE4431FF}" destId="{3A727F8B-F3A4-4A11-8402-61F03AC2A03A}" srcOrd="0" destOrd="0" presId="urn:microsoft.com/office/officeart/2016/7/layout/RepeatingBendingProcessNew"/>
    <dgm:cxn modelId="{D8A3C5C6-21DB-406C-BCE5-02540A57FB07}" type="presParOf" srcId="{4EE04F1E-1063-48E4-8725-CB914896EEB4}" destId="{D953DBB7-9BD2-42BF-A518-8FD45472EF98}" srcOrd="2" destOrd="0" presId="urn:microsoft.com/office/officeart/2016/7/layout/RepeatingBendingProcessNew"/>
    <dgm:cxn modelId="{0A75DE3F-E2CC-4C78-A0D2-178879AFAF23}" type="presParOf" srcId="{4EE04F1E-1063-48E4-8725-CB914896EEB4}" destId="{F9C13B01-C988-4FB4-95D7-B42D69F13494}" srcOrd="3" destOrd="0" presId="urn:microsoft.com/office/officeart/2016/7/layout/RepeatingBendingProcessNew"/>
    <dgm:cxn modelId="{66A1B48F-D854-4844-95F6-41C5CCD2D0B8}" type="presParOf" srcId="{F9C13B01-C988-4FB4-95D7-B42D69F13494}" destId="{651CDC78-A2E3-4A4D-8719-EBBE1A709147}" srcOrd="0" destOrd="0" presId="urn:microsoft.com/office/officeart/2016/7/layout/RepeatingBendingProcessNew"/>
    <dgm:cxn modelId="{5F5892CF-8FC7-46A7-89A3-F6F6B54B0ACC}" type="presParOf" srcId="{4EE04F1E-1063-48E4-8725-CB914896EEB4}" destId="{E0E96886-EEA4-4667-98FA-79017A2FCC6B}" srcOrd="4" destOrd="0" presId="urn:microsoft.com/office/officeart/2016/7/layout/RepeatingBendingProcessNew"/>
    <dgm:cxn modelId="{D8183B20-A922-49DA-AAB7-2394596E1F99}" type="presParOf" srcId="{4EE04F1E-1063-48E4-8725-CB914896EEB4}" destId="{DD844DD6-58F4-4F7E-B15F-C4132C379900}" srcOrd="5" destOrd="0" presId="urn:microsoft.com/office/officeart/2016/7/layout/RepeatingBendingProcessNew"/>
    <dgm:cxn modelId="{4C059EB6-1308-415E-9B3E-017BA2E4EC47}" type="presParOf" srcId="{DD844DD6-58F4-4F7E-B15F-C4132C379900}" destId="{E4C892FF-0033-4340-BE55-7A8EB297957D}" srcOrd="0" destOrd="0" presId="urn:microsoft.com/office/officeart/2016/7/layout/RepeatingBendingProcessNew"/>
    <dgm:cxn modelId="{106FA7DC-154A-4F0F-94CE-74AECA05FDD0}" type="presParOf" srcId="{4EE04F1E-1063-48E4-8725-CB914896EEB4}" destId="{98AD7C51-6CFC-4FAA-982D-041CCF12ED3E}" srcOrd="6" destOrd="0" presId="urn:microsoft.com/office/officeart/2016/7/layout/RepeatingBendingProcessNew"/>
    <dgm:cxn modelId="{20FD46BF-97FD-4369-AB3C-4CF875469807}" type="presParOf" srcId="{4EE04F1E-1063-48E4-8725-CB914896EEB4}" destId="{1BE69246-26CE-4ADE-8539-787291F268CD}" srcOrd="7" destOrd="0" presId="urn:microsoft.com/office/officeart/2016/7/layout/RepeatingBendingProcessNew"/>
    <dgm:cxn modelId="{63FA3394-AC93-406A-A4E5-2FC36FC4EFFE}" type="presParOf" srcId="{1BE69246-26CE-4ADE-8539-787291F268CD}" destId="{9B779EAA-A832-443D-A443-8EA18881B478}" srcOrd="0" destOrd="0" presId="urn:microsoft.com/office/officeart/2016/7/layout/RepeatingBendingProcessNew"/>
    <dgm:cxn modelId="{2D06496B-0C05-4D12-A021-0A2B846F9010}" type="presParOf" srcId="{4EE04F1E-1063-48E4-8725-CB914896EEB4}" destId="{7995CBB7-1021-4DDF-9424-4FF981C858A5}" srcOrd="8" destOrd="0" presId="urn:microsoft.com/office/officeart/2016/7/layout/RepeatingBendingProcessNew"/>
    <dgm:cxn modelId="{A0D637EC-0595-4736-98C9-D08387E7B30F}" type="presParOf" srcId="{4EE04F1E-1063-48E4-8725-CB914896EEB4}" destId="{DEB37000-8195-4E4E-BF7A-2E49F053336B}" srcOrd="9" destOrd="0" presId="urn:microsoft.com/office/officeart/2016/7/layout/RepeatingBendingProcessNew"/>
    <dgm:cxn modelId="{9D329006-DEB7-4EC4-8722-75933E4F8293}" type="presParOf" srcId="{DEB37000-8195-4E4E-BF7A-2E49F053336B}" destId="{BD2A9574-A552-46E4-9B41-1B0716072709}" srcOrd="0" destOrd="0" presId="urn:microsoft.com/office/officeart/2016/7/layout/RepeatingBendingProcessNew"/>
    <dgm:cxn modelId="{E330353D-246C-4289-9CE1-B335A8BDC72A}" type="presParOf" srcId="{4EE04F1E-1063-48E4-8725-CB914896EEB4}" destId="{8CE29B76-D430-43E3-86A6-414E6E1B97B1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25F01-AD9B-44C5-A6F0-66D17A390834}">
      <dsp:nvSpPr>
        <dsp:cNvPr id="0" name=""/>
        <dsp:cNvSpPr/>
      </dsp:nvSpPr>
      <dsp:spPr>
        <a:xfrm>
          <a:off x="0" y="460384"/>
          <a:ext cx="8348662" cy="198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949" tIns="291592" rIns="647949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English 10 Foundational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English 11 Foundational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PIF 10 OR FILA 10 OR Wolastoqey 10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Geometry Measurement &amp; Finance (ENG or FSL)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Civics (ENG or FSL)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English 12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  <a:latin typeface="+mj-lt"/>
              <a:ea typeface="Cambria"/>
            </a:rPr>
            <a:t>Complete the required number of credit hours in each core cluster 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0" y="460384"/>
        <a:ext cx="8348662" cy="1984500"/>
      </dsp:txXfrm>
    </dsp:sp>
    <dsp:sp modelId="{F2BEF9F8-5AB8-4A75-B95B-93C1B6A16A61}">
      <dsp:nvSpPr>
        <dsp:cNvPr id="0" name=""/>
        <dsp:cNvSpPr/>
      </dsp:nvSpPr>
      <dsp:spPr>
        <a:xfrm>
          <a:off x="417433" y="253744"/>
          <a:ext cx="584406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892" tIns="0" rIns="22089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Required Courses:</a:t>
          </a:r>
        </a:p>
      </dsp:txBody>
      <dsp:txXfrm>
        <a:off x="437608" y="273919"/>
        <a:ext cx="5803713" cy="372930"/>
      </dsp:txXfrm>
    </dsp:sp>
    <dsp:sp modelId="{9AC43DA2-99DC-43AF-B7D1-6ADBE1E8B5D1}">
      <dsp:nvSpPr>
        <dsp:cNvPr id="0" name=""/>
        <dsp:cNvSpPr/>
      </dsp:nvSpPr>
      <dsp:spPr>
        <a:xfrm>
          <a:off x="0" y="2727125"/>
          <a:ext cx="834866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E5C77-0541-4B07-8164-0584752EC84B}">
      <dsp:nvSpPr>
        <dsp:cNvPr id="0" name=""/>
        <dsp:cNvSpPr/>
      </dsp:nvSpPr>
      <dsp:spPr>
        <a:xfrm>
          <a:off x="417433" y="2520485"/>
          <a:ext cx="584406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892" tIns="0" rIns="22089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/>
            </a:rPr>
            <a:t>Minimum of 25 courses or 100</a:t>
          </a:r>
          <a:r>
            <a:rPr lang="en-US" sz="1400" kern="1200" dirty="0"/>
            <a:t> credit hours </a:t>
          </a:r>
        </a:p>
      </dsp:txBody>
      <dsp:txXfrm>
        <a:off x="437608" y="2540660"/>
        <a:ext cx="5803713" cy="372930"/>
      </dsp:txXfrm>
    </dsp:sp>
    <dsp:sp modelId="{F374693B-6F8E-42FE-B22C-A3552AE2DDDA}">
      <dsp:nvSpPr>
        <dsp:cNvPr id="0" name=""/>
        <dsp:cNvSpPr/>
      </dsp:nvSpPr>
      <dsp:spPr>
        <a:xfrm>
          <a:off x="0" y="3362165"/>
          <a:ext cx="834866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111271-A388-4B75-8C36-304264756500}">
      <dsp:nvSpPr>
        <dsp:cNvPr id="0" name=""/>
        <dsp:cNvSpPr/>
      </dsp:nvSpPr>
      <dsp:spPr>
        <a:xfrm>
          <a:off x="417433" y="3155525"/>
          <a:ext cx="584406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892" tIns="0" rIns="22089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ELPA must be passed; re-writes in gr. 11</a:t>
          </a:r>
        </a:p>
      </dsp:txBody>
      <dsp:txXfrm>
        <a:off x="437608" y="3175700"/>
        <a:ext cx="5803713" cy="372930"/>
      </dsp:txXfrm>
    </dsp:sp>
    <dsp:sp modelId="{9C5F8EE6-7640-4885-B44E-1C35331E02B1}">
      <dsp:nvSpPr>
        <dsp:cNvPr id="0" name=""/>
        <dsp:cNvSpPr/>
      </dsp:nvSpPr>
      <dsp:spPr>
        <a:xfrm>
          <a:off x="0" y="3997205"/>
          <a:ext cx="834866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F7250-7324-41CB-8F54-73259F947FE9}">
      <dsp:nvSpPr>
        <dsp:cNvPr id="0" name=""/>
        <dsp:cNvSpPr/>
      </dsp:nvSpPr>
      <dsp:spPr>
        <a:xfrm>
          <a:off x="417433" y="3790565"/>
          <a:ext cx="584406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892" tIns="0" rIns="22089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 students must have 40 credit hours  of FI </a:t>
          </a:r>
          <a:r>
            <a:rPr lang="en-US" sz="1400" kern="1200"/>
            <a:t>classes in grades 10-12</a:t>
          </a:r>
        </a:p>
      </dsp:txBody>
      <dsp:txXfrm>
        <a:off x="437608" y="3810740"/>
        <a:ext cx="5803713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DDC40-B215-411E-88BD-9BBABE4431FF}">
      <dsp:nvSpPr>
        <dsp:cNvPr id="0" name=""/>
        <dsp:cNvSpPr/>
      </dsp:nvSpPr>
      <dsp:spPr>
        <a:xfrm>
          <a:off x="2379359" y="1163435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3511" y="1206424"/>
        <a:ext cx="27310" cy="5462"/>
      </dsp:txXfrm>
    </dsp:sp>
    <dsp:sp modelId="{C3AC2C6E-77E6-406C-8A4E-AB7B3B8B894E}">
      <dsp:nvSpPr>
        <dsp:cNvPr id="0" name=""/>
        <dsp:cNvSpPr/>
      </dsp:nvSpPr>
      <dsp:spPr>
        <a:xfrm>
          <a:off x="6308" y="496700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370" tIns="122150" rIns="116370" bIns="1221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Choose electives carefully </a:t>
          </a:r>
        </a:p>
      </dsp:txBody>
      <dsp:txXfrm>
        <a:off x="6308" y="496700"/>
        <a:ext cx="2374850" cy="1424910"/>
      </dsp:txXfrm>
    </dsp:sp>
    <dsp:sp modelId="{F9C13B01-C988-4FB4-95D7-B42D69F13494}">
      <dsp:nvSpPr>
        <dsp:cNvPr id="0" name=""/>
        <dsp:cNvSpPr/>
      </dsp:nvSpPr>
      <dsp:spPr>
        <a:xfrm>
          <a:off x="5300425" y="1163435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44577" y="1206424"/>
        <a:ext cx="27310" cy="5462"/>
      </dsp:txXfrm>
    </dsp:sp>
    <dsp:sp modelId="{D953DBB7-9BD2-42BF-A518-8FD45472EF98}">
      <dsp:nvSpPr>
        <dsp:cNvPr id="0" name=""/>
        <dsp:cNvSpPr/>
      </dsp:nvSpPr>
      <dsp:spPr>
        <a:xfrm>
          <a:off x="2927374" y="496700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370" tIns="122150" rIns="116370" bIns="1221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Take Courses that interest you!</a:t>
          </a:r>
        </a:p>
      </dsp:txBody>
      <dsp:txXfrm>
        <a:off x="2927374" y="496700"/>
        <a:ext cx="2374850" cy="1424910"/>
      </dsp:txXfrm>
    </dsp:sp>
    <dsp:sp modelId="{DD844DD6-58F4-4F7E-B15F-C4132C379900}">
      <dsp:nvSpPr>
        <dsp:cNvPr id="0" name=""/>
        <dsp:cNvSpPr/>
      </dsp:nvSpPr>
      <dsp:spPr>
        <a:xfrm>
          <a:off x="1193734" y="1919810"/>
          <a:ext cx="5842131" cy="515615"/>
        </a:xfrm>
        <a:custGeom>
          <a:avLst/>
          <a:gdLst/>
          <a:ahLst/>
          <a:cxnLst/>
          <a:rect l="0" t="0" r="0" b="0"/>
          <a:pathLst>
            <a:path>
              <a:moveTo>
                <a:pt x="5842131" y="0"/>
              </a:moveTo>
              <a:lnTo>
                <a:pt x="5842131" y="274907"/>
              </a:lnTo>
              <a:lnTo>
                <a:pt x="0" y="274907"/>
              </a:lnTo>
              <a:lnTo>
                <a:pt x="0" y="51561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68109" y="2174887"/>
        <a:ext cx="293380" cy="5462"/>
      </dsp:txXfrm>
    </dsp:sp>
    <dsp:sp modelId="{E0E96886-EEA4-4667-98FA-79017A2FCC6B}">
      <dsp:nvSpPr>
        <dsp:cNvPr id="0" name=""/>
        <dsp:cNvSpPr/>
      </dsp:nvSpPr>
      <dsp:spPr>
        <a:xfrm>
          <a:off x="5848440" y="496700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370" tIns="122150" rIns="116370" bIns="1221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Some Courses have prerequisites – read course descriptions carefully!</a:t>
          </a:r>
        </a:p>
      </dsp:txBody>
      <dsp:txXfrm>
        <a:off x="5848440" y="496700"/>
        <a:ext cx="2374850" cy="1424910"/>
      </dsp:txXfrm>
    </dsp:sp>
    <dsp:sp modelId="{1BE69246-26CE-4ADE-8539-787291F268CD}">
      <dsp:nvSpPr>
        <dsp:cNvPr id="0" name=""/>
        <dsp:cNvSpPr/>
      </dsp:nvSpPr>
      <dsp:spPr>
        <a:xfrm>
          <a:off x="2379359" y="3134561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3511" y="3177550"/>
        <a:ext cx="27310" cy="5462"/>
      </dsp:txXfrm>
    </dsp:sp>
    <dsp:sp modelId="{98AD7C51-6CFC-4FAA-982D-041CCF12ED3E}">
      <dsp:nvSpPr>
        <dsp:cNvPr id="0" name=""/>
        <dsp:cNvSpPr/>
      </dsp:nvSpPr>
      <dsp:spPr>
        <a:xfrm>
          <a:off x="6308" y="2467826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370" tIns="122150" rIns="116370" bIns="1221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Consider completing core cluster options to allow for more flexibility in grade 12.</a:t>
          </a:r>
        </a:p>
      </dsp:txBody>
      <dsp:txXfrm>
        <a:off x="6308" y="2467826"/>
        <a:ext cx="2374850" cy="1424910"/>
      </dsp:txXfrm>
    </dsp:sp>
    <dsp:sp modelId="{DEB37000-8195-4E4E-BF7A-2E49F053336B}">
      <dsp:nvSpPr>
        <dsp:cNvPr id="0" name=""/>
        <dsp:cNvSpPr/>
      </dsp:nvSpPr>
      <dsp:spPr>
        <a:xfrm>
          <a:off x="5300425" y="3134561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44577" y="3177550"/>
        <a:ext cx="27310" cy="5462"/>
      </dsp:txXfrm>
    </dsp:sp>
    <dsp:sp modelId="{7995CBB7-1021-4DDF-9424-4FF981C858A5}">
      <dsp:nvSpPr>
        <dsp:cNvPr id="0" name=""/>
        <dsp:cNvSpPr/>
      </dsp:nvSpPr>
      <dsp:spPr>
        <a:xfrm>
          <a:off x="2927374" y="2467826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370" tIns="122150" rIns="116370" bIns="1221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Courses chosen by students determine courses offered next year.</a:t>
          </a:r>
        </a:p>
      </dsp:txBody>
      <dsp:txXfrm>
        <a:off x="2927374" y="2467826"/>
        <a:ext cx="2374850" cy="1424910"/>
      </dsp:txXfrm>
    </dsp:sp>
    <dsp:sp modelId="{8CE29B76-D430-43E3-86A6-414E6E1B97B1}">
      <dsp:nvSpPr>
        <dsp:cNvPr id="0" name=""/>
        <dsp:cNvSpPr/>
      </dsp:nvSpPr>
      <dsp:spPr>
        <a:xfrm>
          <a:off x="5848440" y="2467826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370" tIns="122150" rIns="116370" bIns="1221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If </a:t>
          </a:r>
          <a:r>
            <a:rPr lang="en-US" sz="1800" u="sng" kern="1200"/>
            <a:t>you choose</a:t>
          </a:r>
          <a:r>
            <a:rPr lang="en-US" sz="1800" kern="1200"/>
            <a:t> a course, you will be expected to remain in the course.</a:t>
          </a:r>
        </a:p>
      </dsp:txBody>
      <dsp:txXfrm>
        <a:off x="5848440" y="2467826"/>
        <a:ext cx="2374850" cy="1424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E4DFBC1-A539-476F-8E42-BB3B1A137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10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6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9003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01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4531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15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7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21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90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00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1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54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58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5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85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14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89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60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79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0145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925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15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40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45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74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62D6F-B86D-4122-9E60-76C237400D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6233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19A8E-2435-4D46-A4E0-7FA215345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79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56A32-539F-4519-B871-8517F70D9A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3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22979-8E34-4F89-A4B1-9A1029FBF5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40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289CE-D2AB-4BC5-AF85-78DC2DE01F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62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9A98A-442B-4E10-BA3E-836FB875F1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278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543E3-F9DD-4F9F-B0E3-863D63ED12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7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8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02A01-320D-4C38-9A4D-FF2B7FBF0B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98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0152D-FEE7-4149-BEE6-CE8B74A5CF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>
              <a:defRPr/>
            </a:pPr>
            <a:fld id="{D163E8BC-BA15-4D7A-927F-B9C024AB0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071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A9C37-9254-4418-B7BB-FDCA744705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28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E45F4-0695-4FFC-B471-A18AE01FC4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3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8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9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7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3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3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  <p:sldLayoutId id="2147484168" r:id="rId13"/>
    <p:sldLayoutId id="2147484169" r:id="rId14"/>
    <p:sldLayoutId id="2147484170" r:id="rId15"/>
    <p:sldLayoutId id="21474841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5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  <p:sldLayoutId id="2147484185" r:id="rId12"/>
    <p:sldLayoutId id="2147484186" r:id="rId13"/>
    <p:sldLayoutId id="2147484187" r:id="rId14"/>
    <p:sldLayoutId id="2147484188" r:id="rId15"/>
    <p:sldLayoutId id="2147484189" r:id="rId16"/>
    <p:sldLayoutId id="2147484190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FA3DCA6-31D0-49CA-B2B1-2B5BE472F0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70777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microsoft.com/office/2018/10/relationships/comments" Target="../comments/modernComment_191_0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9l_4O3Gmyc4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4CD5-D5D5-7473-BDDC-0D801F65A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3476" y="4473227"/>
            <a:ext cx="6216024" cy="109664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b="0" i="0" u="none" strike="noStrike" cap="all" dirty="0">
                <a:effectLst/>
                <a:latin typeface="Gill Sans MT" panose="020B0502020104020203" pitchFamily="34" charset="0"/>
              </a:rPr>
              <a:t>Entering Grade 11</a:t>
            </a:r>
            <a:r>
              <a:rPr lang="en-US" sz="3600" b="0" i="0" dirty="0">
                <a:effectLst/>
                <a:latin typeface="Gill Sans MT" panose="020B0502020104020203" pitchFamily="34" charset="0"/>
              </a:rPr>
              <a:t>​</a:t>
            </a:r>
            <a:br>
              <a:rPr lang="en-US" sz="3600" b="0" i="0" dirty="0">
                <a:effectLst/>
                <a:latin typeface="Gill Sans MT" panose="020B0502020104020203" pitchFamily="34" charset="0"/>
              </a:rPr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38352-A8A4-9694-D93B-77BC21F23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3476" y="5219037"/>
            <a:ext cx="6216024" cy="701677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>
                <a:latin typeface="Gill Sans MT" panose="020B0502020104020203" pitchFamily="34" charset="0"/>
              </a:rPr>
              <a:t>Parent Information Session</a:t>
            </a:r>
          </a:p>
          <a:p>
            <a:pPr algn="l">
              <a:lnSpc>
                <a:spcPct val="90000"/>
              </a:lnSpc>
            </a:pPr>
            <a:r>
              <a:rPr lang="en-US" sz="2800" dirty="0">
                <a:latin typeface="Gill Sans MT" panose="020B0502020104020203" pitchFamily="34" charset="0"/>
              </a:rPr>
              <a:t>February 2025</a:t>
            </a:r>
            <a:endParaRPr lang="en-US" sz="2800" dirty="0"/>
          </a:p>
        </p:txBody>
      </p:sp>
      <p:pic>
        <p:nvPicPr>
          <p:cNvPr id="4" name="Picture 3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112FB010-92C3-A74B-3E55-655DD7A1D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85"/>
          <a:stretch/>
        </p:blipFill>
        <p:spPr>
          <a:xfrm>
            <a:off x="2263476" y="609601"/>
            <a:ext cx="6216024" cy="36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46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722B7D3-1D6B-FC5A-CF06-DEEA090624EF}"/>
              </a:ext>
            </a:extLst>
          </p:cNvPr>
          <p:cNvSpPr txBox="1"/>
          <p:nvPr/>
        </p:nvSpPr>
        <p:spPr>
          <a:xfrm>
            <a:off x="985969" y="4553712"/>
            <a:ext cx="8288032" cy="10963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Example of a Student’s course selections</a:t>
            </a:r>
          </a:p>
        </p:txBody>
      </p:sp>
    </p:spTree>
    <p:extLst>
      <p:ext uri="{BB962C8B-B14F-4D97-AF65-F5344CB8AC3E}">
        <p14:creationId xmlns:p14="http://schemas.microsoft.com/office/powerpoint/2010/main" val="2582299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38349" y="265239"/>
            <a:ext cx="5551714" cy="1020536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+mn-lt"/>
              </a:rPr>
              <a:t>Special Programs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12274" y="1264012"/>
            <a:ext cx="8115302" cy="527863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Co-Op 120  (8 or 12 credit hour options)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Long Term Care Coop 120 (am only)                               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Early Childhood Coop 120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Personal Interest 1 &amp; 2 (Grade 12)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Fine Arts Certificate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French Immersion Program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Certificate of Immersion - 5 FI courses in 11 &amp; 12: Be Careful in selecting!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Certificate of Proficiency – must be in a grade 12 FI course to be tested</a:t>
            </a:r>
          </a:p>
          <a:p>
            <a:pPr eaLnBrk="1" hangingPunct="1"/>
            <a:r>
              <a:rPr lang="en-US" sz="2000" dirty="0"/>
              <a:t>Dual Credit university courses (in Grade 12)</a:t>
            </a:r>
          </a:p>
          <a:p>
            <a:pPr eaLnBrk="1" hangingPunct="1"/>
            <a:r>
              <a:rPr lang="en-US" sz="2000" dirty="0"/>
              <a:t>Lifeguarding Enrichment Program @NMS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Technical/Vocational Courses at FHS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Semester 1 – Welding/Metals Fabrication 110 </a:t>
            </a:r>
            <a:r>
              <a:rPr lang="en-US" sz="1800" b="1" dirty="0"/>
              <a:t>and</a:t>
            </a:r>
            <a:r>
              <a:rPr lang="en-US" sz="1800" dirty="0"/>
              <a:t> </a:t>
            </a:r>
            <a:endParaRPr lang="en-US" sz="1800" b="1" dirty="0"/>
          </a:p>
          <a:p>
            <a:pPr marL="393192" lvl="1" indent="0">
              <a:lnSpc>
                <a:spcPct val="90000"/>
              </a:lnSpc>
              <a:buNone/>
            </a:pPr>
            <a:r>
              <a:rPr lang="en-US" sz="1800" dirty="0"/>
              <a:t>                          Metals Processing 110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Semester 2 – Internal Combustion Engines 110  </a:t>
            </a:r>
            <a:r>
              <a:rPr lang="en-US" sz="1800" b="1" dirty="0"/>
              <a:t>and</a:t>
            </a:r>
            <a:r>
              <a:rPr lang="en-US" sz="1800" dirty="0"/>
              <a:t> </a:t>
            </a:r>
          </a:p>
          <a:p>
            <a:pPr marL="393192" lvl="1" indent="0">
              <a:lnSpc>
                <a:spcPct val="90000"/>
              </a:lnSpc>
              <a:buNone/>
            </a:pPr>
            <a:r>
              <a:rPr lang="en-US" sz="1800" dirty="0"/>
              <a:t>		  Tune Up and Emissions 120</a:t>
            </a:r>
          </a:p>
          <a:p>
            <a:pPr marL="393192" lvl="1" indent="0">
              <a:lnSpc>
                <a:spcPct val="90000"/>
              </a:lnSpc>
              <a:buNone/>
            </a:pPr>
            <a:r>
              <a:rPr lang="en-US" sz="1800" dirty="0"/>
              <a:t>                         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40277" y="5260183"/>
            <a:ext cx="413375" cy="283369"/>
          </a:xfrm>
        </p:spPr>
        <p:txBody>
          <a:bodyPr>
            <a:normAutofit/>
          </a:bodyPr>
          <a:lstStyle/>
          <a:p>
            <a:pPr defTabSz="914400" fontAlgn="base">
              <a:spcBef>
                <a:spcPct val="0"/>
              </a:spcBef>
              <a:spcAft>
                <a:spcPts val="450"/>
              </a:spcAft>
              <a:defRPr/>
            </a:pPr>
            <a:fld id="{AA53990A-93D4-400F-BA9B-3BC7AF578AC2}" type="slidenum">
              <a:rPr lang="en-US">
                <a:solidFill>
                  <a:prstClr val="white"/>
                </a:solidFill>
                <a:latin typeface="Verdana" pitchFamily="34" charset="0"/>
              </a:rPr>
              <a:pPr defTabSz="914400" fontAlgn="base">
                <a:spcBef>
                  <a:spcPct val="0"/>
                </a:spcBef>
                <a:spcAft>
                  <a:spcPts val="450"/>
                </a:spcAft>
                <a:defRPr/>
              </a:pPr>
              <a:t>11</a:t>
            </a:fld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1CE0FB9A-C334-98A6-E6CB-8ECA29ACC7F7}"/>
              </a:ext>
            </a:extLst>
          </p:cNvPr>
          <p:cNvSpPr/>
          <p:nvPr/>
        </p:nvSpPr>
        <p:spPr>
          <a:xfrm>
            <a:off x="6831923" y="1514215"/>
            <a:ext cx="45719" cy="10821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373EF5-7759-271D-1ED0-022248ADD119}"/>
              </a:ext>
            </a:extLst>
          </p:cNvPr>
          <p:cNvSpPr txBox="1"/>
          <p:nvPr/>
        </p:nvSpPr>
        <p:spPr>
          <a:xfrm>
            <a:off x="7103045" y="1646348"/>
            <a:ext cx="2825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Verdana" pitchFamily="34" charset="0"/>
              </a:rPr>
              <a:t>Applications available at Guidance and due March 21st</a:t>
            </a:r>
          </a:p>
        </p:txBody>
      </p:sp>
    </p:spTree>
    <p:extLst>
      <p:ext uri="{BB962C8B-B14F-4D97-AF65-F5344CB8AC3E}">
        <p14:creationId xmlns:p14="http://schemas.microsoft.com/office/powerpoint/2010/main" val="1658464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/>
              <a:t>Graduation Requirements </a:t>
            </a:r>
            <a:br>
              <a:rPr lang="en-US" sz="4000" dirty="0"/>
            </a:br>
            <a:r>
              <a:rPr lang="en-US" sz="4000" u="sng" dirty="0"/>
              <a:t>are not the same as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Post-Secondary </a:t>
            </a:r>
            <a:br>
              <a:rPr lang="en-US" sz="4000" dirty="0"/>
            </a:br>
            <a:r>
              <a:rPr lang="en-US" sz="4000" dirty="0"/>
              <a:t>Admission Requirements-</a:t>
            </a:r>
          </a:p>
          <a:p>
            <a:pPr marL="0" indent="0" algn="ctr">
              <a:buNone/>
            </a:pPr>
            <a:r>
              <a:rPr lang="en-US" sz="4000" dirty="0"/>
              <a:t>Students must do some research</a:t>
            </a:r>
          </a:p>
          <a:p>
            <a:pPr marL="0" indent="0" algn="ctr">
              <a:buNone/>
            </a:pPr>
            <a:endParaRPr lang="en-US" sz="4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C456A32-539F-4519-B871-8517F70D9AC5}" type="slidenum">
              <a:rPr lang="en-US">
                <a:solidFill>
                  <a:srgbClr val="04617B">
                    <a:shade val="90000"/>
                  </a:srgbClr>
                </a:solidFill>
                <a:latin typeface="Verdana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solidFill>
                <a:srgbClr val="04617B">
                  <a:shade val="90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67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Choosing Courses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86482"/>
            <a:ext cx="11201400" cy="438912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Students must choose courses carefully.</a:t>
            </a:r>
          </a:p>
          <a:p>
            <a:pPr eaLnBrk="1" hangingPunct="1"/>
            <a:r>
              <a:rPr lang="en-US" sz="2800" dirty="0"/>
              <a:t>Courses chosen by students determine courses offered next year.</a:t>
            </a:r>
          </a:p>
          <a:p>
            <a:pPr eaLnBrk="1" hangingPunct="1"/>
            <a:r>
              <a:rPr lang="en-US" sz="2800" dirty="0"/>
              <a:t>If </a:t>
            </a:r>
            <a:r>
              <a:rPr lang="en-US" sz="2800" u="sng" dirty="0"/>
              <a:t>they choose</a:t>
            </a:r>
            <a:r>
              <a:rPr lang="en-US" sz="2800" dirty="0"/>
              <a:t> a course, they will be expected to remain in the course.</a:t>
            </a:r>
          </a:p>
          <a:p>
            <a:pPr eaLnBrk="1" hangingPunct="1"/>
            <a:r>
              <a:rPr lang="en-US" sz="2800" dirty="0"/>
              <a:t>Once schedules have been created, course changes are not entertained.</a:t>
            </a:r>
          </a:p>
          <a:p>
            <a:pPr eaLnBrk="1" hangingPunct="1"/>
            <a:r>
              <a:rPr lang="en-US" sz="2800" dirty="0"/>
              <a:t>Course planning sheets are due to their Advisory teacher on March 14</a:t>
            </a:r>
            <a:r>
              <a:rPr lang="en-US" sz="2800" baseline="30000" dirty="0"/>
              <a:t>th.</a:t>
            </a:r>
            <a:endParaRPr lang="en-US" sz="2800" dirty="0"/>
          </a:p>
          <a:p>
            <a:pPr eaLnBrk="1" hangingPunct="1"/>
            <a:r>
              <a:rPr lang="en-US" sz="2800" dirty="0"/>
              <a:t>March 17</a:t>
            </a:r>
            <a:r>
              <a:rPr lang="en-US" sz="2800" baseline="30000" dirty="0"/>
              <a:t>th</a:t>
            </a:r>
            <a:r>
              <a:rPr lang="en-US" sz="2800" dirty="0"/>
              <a:t> to 21</a:t>
            </a:r>
            <a:r>
              <a:rPr lang="en-US" sz="2800" baseline="30000" dirty="0"/>
              <a:t>st</a:t>
            </a:r>
            <a:r>
              <a:rPr lang="en-US" sz="2800" dirty="0"/>
              <a:t> students need to be in Advisory to submit their course requests in the computer.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E73BB96-A13E-40E7-9FE6-EB0498E3702C}" type="slidenum">
              <a:rPr 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A6EBF-D0D6-F663-8493-5E727FDD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100" y="2590800"/>
            <a:ext cx="44958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6664D-44A8-6FEA-7870-CBE3CC3B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56A32-539F-4519-B871-8517F70D9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02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617" y="396494"/>
            <a:ext cx="8229600" cy="8199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/>
              <a:t>Graduation Requirements</a:t>
            </a:r>
          </a:p>
        </p:txBody>
      </p:sp>
      <p:graphicFrame>
        <p:nvGraphicFramePr>
          <p:cNvPr id="15366" name="Rectangle 3">
            <a:extLst>
              <a:ext uri="{FF2B5EF4-FFF2-40B4-BE49-F238E27FC236}">
                <a16:creationId xmlns:a16="http://schemas.microsoft.com/office/drawing/2014/main" id="{0837C166-59E7-3551-31B8-973E90C94C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978635"/>
              </p:ext>
            </p:extLst>
          </p:nvPr>
        </p:nvGraphicFramePr>
        <p:xfrm>
          <a:off x="2016617" y="1216406"/>
          <a:ext cx="8348662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97DCB47-B609-4D34-A12A-8754E4CEB6D7}" type="slidenum">
              <a:rPr 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FCE2D-7026-A5E5-AF19-B46DFCD05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33400"/>
            <a:ext cx="8686800" cy="1143000"/>
          </a:xfrm>
        </p:spPr>
        <p:txBody>
          <a:bodyPr vert="horz" lIns="0" tIns="45720" rIns="0" bIns="0" anchor="b">
            <a:normAutofit/>
          </a:bodyPr>
          <a:lstStyle/>
          <a:p>
            <a:r>
              <a:rPr lang="en-US" sz="4000" dirty="0">
                <a:ea typeface="Calibri"/>
                <a:cs typeface="Calibri"/>
              </a:rPr>
              <a:t>Choose Electives from the Core Clusters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7BA0-192F-9824-9450-7F92E7B87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35480"/>
            <a:ext cx="8495071" cy="4389120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en-US" sz="3200" dirty="0"/>
              <a:t>Language Arts &amp; Languages – 24 credit hours</a:t>
            </a:r>
          </a:p>
          <a:p>
            <a:r>
              <a:rPr lang="en-US" sz="3200" dirty="0"/>
              <a:t>Humanities – 8 credit hours</a:t>
            </a:r>
          </a:p>
          <a:p>
            <a:r>
              <a:rPr lang="en-US" sz="3200" dirty="0"/>
              <a:t>Mathematics – 12 credit hours</a:t>
            </a:r>
          </a:p>
          <a:p>
            <a:r>
              <a:rPr lang="en-US" sz="3200" dirty="0"/>
              <a:t>Science – 8 credit hours</a:t>
            </a:r>
          </a:p>
          <a:p>
            <a:r>
              <a:rPr lang="en-US" sz="3200" dirty="0"/>
              <a:t>Personal Well-being – 20 credit hours</a:t>
            </a:r>
          </a:p>
          <a:p>
            <a:r>
              <a:rPr lang="en-US" sz="3200" dirty="0"/>
              <a:t>Plus a min of at least 28 additional credit hours of your choice.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AAE41-C9CC-6B94-4F83-C77DC0767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C456A32-539F-4519-B871-8517F70D9AC5}" type="slidenum">
              <a:rPr lang="en-US">
                <a:solidFill>
                  <a:srgbClr val="04617B">
                    <a:shade val="90000"/>
                  </a:srgbClr>
                </a:solidFill>
                <a:latin typeface="Verdana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solidFill>
                <a:srgbClr val="04617B">
                  <a:shade val="90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5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B4648-1A86-EF39-99A8-092153063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Grade 11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E52A9-C57C-42C8-D0A3-BD6C706A3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English Language Arts 11 – Foundational</a:t>
            </a:r>
          </a:p>
          <a:p>
            <a:r>
              <a:rPr lang="en-US" dirty="0"/>
              <a:t>One of the following Humanities Courses:</a:t>
            </a:r>
          </a:p>
          <a:p>
            <a:pPr lvl="1"/>
            <a:r>
              <a:rPr lang="en-US" dirty="0"/>
              <a:t>Ancient &amp; Medieval History 112</a:t>
            </a:r>
          </a:p>
          <a:p>
            <a:pPr lvl="1"/>
            <a:r>
              <a:rPr lang="en-US" dirty="0"/>
              <a:t>Canadian History 112 (ENG or FSL)</a:t>
            </a:r>
          </a:p>
          <a:p>
            <a:pPr lvl="1"/>
            <a:r>
              <a:rPr lang="en-US" dirty="0"/>
              <a:t>Modern History 11 (ENG or FSL)</a:t>
            </a:r>
          </a:p>
          <a:p>
            <a:pPr lvl="1"/>
            <a:r>
              <a:rPr lang="en-US" dirty="0"/>
              <a:t>Wabanaki Studies 120</a:t>
            </a:r>
          </a:p>
          <a:p>
            <a:pPr lvl="1"/>
            <a:r>
              <a:rPr lang="en-US" dirty="0"/>
              <a:t>World Issues 120</a:t>
            </a:r>
          </a:p>
          <a:p>
            <a:r>
              <a:rPr lang="en-US" dirty="0"/>
              <a:t>One of the Following Math Courses:</a:t>
            </a:r>
          </a:p>
          <a:p>
            <a:pPr lvl="1"/>
            <a:r>
              <a:rPr lang="en-US" dirty="0"/>
              <a:t>Finance &amp; Workplace Math 110</a:t>
            </a:r>
          </a:p>
          <a:p>
            <a:pPr lvl="1"/>
            <a:r>
              <a:rPr lang="en-US" dirty="0"/>
              <a:t>Foundations 110 (ENG or FSL) </a:t>
            </a:r>
          </a:p>
          <a:p>
            <a:pPr marL="393192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DEA6E-AA52-E429-63C0-D49CF090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C456A32-539F-4519-B871-8517F70D9AC5}" type="slidenum">
              <a:rPr lang="en-US">
                <a:solidFill>
                  <a:srgbClr val="04617B">
                    <a:shade val="90000"/>
                  </a:srgbClr>
                </a:solidFill>
                <a:latin typeface="Verdana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srgbClr val="04617B">
                  <a:shade val="90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0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15D0-9989-F1A7-D59B-A4D66B78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Electives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8B79B-1B99-ADFE-98A0-EBA42900E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C456A32-539F-4519-B871-8517F70D9AC5}" type="slidenum">
              <a:rPr lang="en-US">
                <a:solidFill>
                  <a:srgbClr val="04617B">
                    <a:shade val="90000"/>
                  </a:srgbClr>
                </a:solidFill>
                <a:latin typeface="Verdana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srgbClr val="04617B">
                  <a:shade val="90000"/>
                </a:srgbClr>
              </a:solidFill>
              <a:latin typeface="Verdana" pitchFamily="34" charset="0"/>
            </a:endParaRPr>
          </a:p>
        </p:txBody>
      </p:sp>
      <p:graphicFrame>
        <p:nvGraphicFramePr>
          <p:cNvPr id="5" name="Rectangle 3">
            <a:extLst>
              <a:ext uri="{FF2B5EF4-FFF2-40B4-BE49-F238E27FC236}">
                <a16:creationId xmlns:a16="http://schemas.microsoft.com/office/drawing/2014/main" id="{8C30774E-2C0A-4A48-0AF2-AF3EC2ABF7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93516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198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445511" y="667109"/>
            <a:ext cx="4818330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/>
              <a:t>Course Levels</a:t>
            </a:r>
          </a:p>
        </p:txBody>
      </p:sp>
      <p:pic>
        <p:nvPicPr>
          <p:cNvPr id="7209" name="Picture 7208" descr="Desks in empty classroom">
            <a:extLst>
              <a:ext uri="{FF2B5EF4-FFF2-40B4-BE49-F238E27FC236}">
                <a16:creationId xmlns:a16="http://schemas.microsoft.com/office/drawing/2014/main" id="{45C84CFD-3E4F-844C-4891-CE6333094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47" t="979" r="34279" b="1"/>
          <a:stretch/>
        </p:blipFill>
        <p:spPr>
          <a:xfrm>
            <a:off x="1524020" y="11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7238" name="Isosceles Triangle 7237">
            <a:extLst>
              <a:ext uri="{FF2B5EF4-FFF2-40B4-BE49-F238E27FC236}">
                <a16:creationId xmlns:a16="http://schemas.microsoft.com/office/drawing/2014/main" id="{ECD25CC7-FC66-488C-8D61-0FE7ECF16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7206" name="Rectangle 3"/>
          <p:cNvSpPr>
            <a:spLocks noGrp="1" noChangeArrowheads="1"/>
          </p:cNvSpPr>
          <p:nvPr>
            <p:ph idx="1"/>
          </p:nvPr>
        </p:nvSpPr>
        <p:spPr>
          <a:xfrm>
            <a:off x="3513148" y="3035696"/>
            <a:ext cx="6451799" cy="4486534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sz="1400" b="1">
              <a:latin typeface="Comic Sans MS"/>
            </a:endParaRPr>
          </a:p>
          <a:p>
            <a:pPr>
              <a:lnSpc>
                <a:spcPct val="90000"/>
              </a:lnSpc>
            </a:pPr>
            <a:endParaRPr lang="en-US" sz="1400" b="1">
              <a:latin typeface="Comic Sans MS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latin typeface="Comic Sans MS"/>
              </a:rPr>
              <a:t>Level "0" courses </a:t>
            </a:r>
            <a:r>
              <a:rPr lang="en-US" sz="1400">
                <a:latin typeface="Comic Sans MS"/>
              </a:rPr>
              <a:t>offered at one level only.</a:t>
            </a:r>
            <a:endParaRPr lang="en-US" sz="1400">
              <a:latin typeface="Comic Sans MS"/>
              <a:ea typeface="+mn-lt"/>
              <a:cs typeface="+mn-lt"/>
            </a:endParaRPr>
          </a:p>
          <a:p>
            <a:pPr marL="556895" lvl="1" indent="-213995">
              <a:lnSpc>
                <a:spcPct val="90000"/>
              </a:lnSpc>
            </a:pPr>
            <a:r>
              <a:rPr lang="en-US" sz="1400">
                <a:latin typeface="Comic Sans MS"/>
              </a:rPr>
              <a:t>Ex: Entrepreneurship 110, Law 120, Sociology 120 </a:t>
            </a:r>
            <a:endParaRPr lang="en-US" sz="1400">
              <a:latin typeface="Comic Sans MS"/>
              <a:ea typeface="+mn-lt"/>
              <a:cs typeface="+mn-lt"/>
            </a:endParaRPr>
          </a:p>
          <a:p>
            <a:pPr marL="556895" lvl="1" indent="-213995">
              <a:lnSpc>
                <a:spcPct val="90000"/>
              </a:lnSpc>
            </a:pPr>
            <a:endParaRPr lang="en-US" sz="1400">
              <a:latin typeface="Comic Sans MS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latin typeface="Comic Sans MS"/>
              </a:rPr>
              <a:t>Level "1" courses </a:t>
            </a:r>
            <a:r>
              <a:rPr lang="en-US" sz="1400">
                <a:latin typeface="Comic Sans MS"/>
              </a:rPr>
              <a:t>enriched university preparatory courses. </a:t>
            </a:r>
          </a:p>
          <a:p>
            <a:pPr marL="556895" lvl="1" indent="-213995">
              <a:lnSpc>
                <a:spcPct val="90000"/>
              </a:lnSpc>
            </a:pPr>
            <a:r>
              <a:rPr lang="en-US" sz="1400">
                <a:latin typeface="Comic Sans MS"/>
              </a:rPr>
              <a:t>English 111, Physics 111</a:t>
            </a:r>
          </a:p>
          <a:p>
            <a:pPr marL="556895" lvl="1" indent="-213995">
              <a:lnSpc>
                <a:spcPct val="90000"/>
              </a:lnSpc>
            </a:pPr>
            <a:endParaRPr lang="en-US" sz="1400">
              <a:latin typeface="Comic Sans MS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latin typeface="Comic Sans MS"/>
              </a:rPr>
              <a:t>Level "2" courses </a:t>
            </a:r>
            <a:r>
              <a:rPr lang="en-US" sz="1400">
                <a:latin typeface="Comic Sans MS"/>
              </a:rPr>
              <a:t>academic/university preparatory.</a:t>
            </a:r>
          </a:p>
          <a:p>
            <a:pPr marL="556895" lvl="1" indent="-213995">
              <a:lnSpc>
                <a:spcPct val="90000"/>
              </a:lnSpc>
            </a:pPr>
            <a:r>
              <a:rPr lang="en-US" sz="1400">
                <a:latin typeface="Comic Sans MS"/>
              </a:rPr>
              <a:t>Ex; English 112, Biology 112, </a:t>
            </a:r>
          </a:p>
          <a:p>
            <a:pPr marL="342900" lvl="1" indent="0">
              <a:lnSpc>
                <a:spcPct val="90000"/>
              </a:lnSpc>
              <a:buNone/>
            </a:pPr>
            <a:endParaRPr lang="en-US" sz="1400" b="1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latin typeface="Comic Sans MS"/>
              </a:rPr>
              <a:t>Level "3" – courses </a:t>
            </a:r>
            <a:r>
              <a:rPr lang="en-US" sz="1400">
                <a:latin typeface="Comic Sans MS"/>
              </a:rPr>
              <a:t>college preparatory/private training institutions such as NBCC, </a:t>
            </a:r>
            <a:r>
              <a:rPr lang="en-US" sz="1400" err="1">
                <a:latin typeface="Comic Sans MS"/>
              </a:rPr>
              <a:t>Majestany</a:t>
            </a:r>
            <a:r>
              <a:rPr lang="en-US" sz="1400">
                <a:latin typeface="Comic Sans MS"/>
              </a:rPr>
              <a:t>, Eastern College etc.</a:t>
            </a:r>
            <a:endParaRPr lang="en-US" sz="1400"/>
          </a:p>
          <a:p>
            <a:pPr marL="556895" lvl="1" indent="-213995">
              <a:lnSpc>
                <a:spcPct val="90000"/>
              </a:lnSpc>
            </a:pPr>
            <a:r>
              <a:rPr lang="en-US" sz="1400">
                <a:latin typeface="Comic Sans MS"/>
              </a:rPr>
              <a:t>English 113, History 113 etc.</a:t>
            </a:r>
          </a:p>
          <a:p>
            <a:pPr marL="342900" lvl="1" indent="0">
              <a:lnSpc>
                <a:spcPct val="90000"/>
              </a:lnSpc>
              <a:buNone/>
            </a:pPr>
            <a:endParaRPr lang="en-US" sz="140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1400">
                <a:latin typeface="Comic Sans MS"/>
              </a:rPr>
              <a:t>		</a:t>
            </a:r>
          </a:p>
          <a:p>
            <a:pPr eaLnBrk="1" hangingPunct="1">
              <a:lnSpc>
                <a:spcPct val="90000"/>
              </a:lnSpc>
            </a:pPr>
            <a:endParaRPr lang="en-US" sz="1400"/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6997" y="6041363"/>
            <a:ext cx="512504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ts val="450"/>
              </a:spcAft>
            </a:pPr>
            <a:fld id="{8471F637-F310-4B0D-999C-BADCFC4DD563}" type="slidenum">
              <a:rPr lang="en-US">
                <a:solidFill>
                  <a:prstClr val="black"/>
                </a:solidFill>
              </a:rPr>
              <a:pPr>
                <a:spcAft>
                  <a:spcPts val="450"/>
                </a:spcAft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EF5276-EDCE-FC01-6206-A67CC4D4C399}"/>
              </a:ext>
            </a:extLst>
          </p:cNvPr>
          <p:cNvSpPr txBox="1"/>
          <p:nvPr/>
        </p:nvSpPr>
        <p:spPr>
          <a:xfrm>
            <a:off x="5276399" y="2050230"/>
            <a:ext cx="81277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prstClr val="black"/>
                </a:solidFill>
                <a:latin typeface="Trebuchet MS" panose="020B0603020202020204"/>
              </a:rPr>
              <a:t>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757C54-DADB-4BF0-2AD4-06B8FA6CD50E}"/>
              </a:ext>
            </a:extLst>
          </p:cNvPr>
          <p:cNvSpPr txBox="1"/>
          <p:nvPr/>
        </p:nvSpPr>
        <p:spPr>
          <a:xfrm>
            <a:off x="5903452" y="2050595"/>
            <a:ext cx="390645" cy="646331"/>
          </a:xfrm>
          <a:prstGeom prst="rect">
            <a:avLst/>
          </a:prstGeom>
          <a:solidFill>
            <a:srgbClr val="F72DE3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prstClr val="black"/>
                </a:solidFill>
                <a:latin typeface="Trebuchet MS" panose="020B0603020202020204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548F9E-156B-F548-6B3F-C5DA0F003CBC}"/>
              </a:ext>
            </a:extLst>
          </p:cNvPr>
          <p:cNvSpPr txBox="1"/>
          <p:nvPr/>
        </p:nvSpPr>
        <p:spPr>
          <a:xfrm>
            <a:off x="3717699" y="2050914"/>
            <a:ext cx="17450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prstClr val="black"/>
                </a:solidFill>
                <a:latin typeface="Trebuchet MS" panose="020B0603020202020204"/>
              </a:rPr>
              <a:t>English 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3F0CB76-3CDF-4888-5A56-F8E7EE8307AD}"/>
              </a:ext>
            </a:extLst>
          </p:cNvPr>
          <p:cNvSpPr/>
          <p:nvPr/>
        </p:nvSpPr>
        <p:spPr>
          <a:xfrm rot="21240000">
            <a:off x="4951033" y="1406152"/>
            <a:ext cx="1121431" cy="53196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black"/>
                </a:solidFill>
                <a:latin typeface="Trebuchet MS" panose="020B0603020202020204"/>
              </a:rPr>
              <a:t>Grade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EE5C97-37FC-BBA9-6068-110C4D47782D}"/>
              </a:ext>
            </a:extLst>
          </p:cNvPr>
          <p:cNvSpPr/>
          <p:nvPr/>
        </p:nvSpPr>
        <p:spPr>
          <a:xfrm rot="-540000">
            <a:off x="6224298" y="2614375"/>
            <a:ext cx="1207698" cy="546339"/>
          </a:xfrm>
          <a:prstGeom prst="roundRect">
            <a:avLst/>
          </a:prstGeom>
          <a:solidFill>
            <a:srgbClr val="F72DE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prstClr val="black"/>
                </a:solidFill>
                <a:latin typeface="Trebuchet MS" panose="020B0603020202020204"/>
              </a:rPr>
              <a:t>Level</a:t>
            </a:r>
          </a:p>
        </p:txBody>
      </p:sp>
    </p:spTree>
    <p:extLst>
      <p:ext uri="{BB962C8B-B14F-4D97-AF65-F5344CB8AC3E}">
        <p14:creationId xmlns:p14="http://schemas.microsoft.com/office/powerpoint/2010/main" val="260922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47CDE17-06F4-4FCE-8BFE-AD89EACB7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001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A64534B-C7D9-476B-876D-0A9259D50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27E124-CDC8-4D04-848D-E43E18F42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A768FF94-39B1-44FB-9670-D6F5007FB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FCE6337A-0F72-4D0B-81DA-748DC80AB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2972CF86-A510-4E29-8CED-C0612D080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51B0A8D9-B28B-4CE3-8AB6-6633ADD99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525DA9CC-B1B1-4F33-9ED2-89012EA5B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6AE546F2-92C0-4C9C-BF28-052A7D0A3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1111385C-91E7-44E8-AAE5-019E48D76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54455A30-C651-4002-BE70-2A0F05BA3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AFBF4-9B85-A2A0-A144-D007854F4947}"/>
              </a:ext>
            </a:extLst>
          </p:cNvPr>
          <p:cNvSpPr txBox="1"/>
          <p:nvPr/>
        </p:nvSpPr>
        <p:spPr>
          <a:xfrm>
            <a:off x="2489200" y="609601"/>
            <a:ext cx="7648121" cy="1099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rgbClr val="5FCBEF"/>
                </a:solidFill>
                <a:latin typeface="Trebuchet MS" panose="020B0603020202020204"/>
              </a:rPr>
              <a:t>Challenge for Credit – Fast Track</a:t>
            </a: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001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331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C6853E5-BA3A-327F-CC5F-09B968534F45}"/>
              </a:ext>
            </a:extLst>
          </p:cNvPr>
          <p:cNvGraphicFramePr>
            <a:graphicFrameLocks noGrp="1"/>
          </p:cNvGraphicFramePr>
          <p:nvPr/>
        </p:nvGraphicFramePr>
        <p:xfrm>
          <a:off x="3175953" y="1481441"/>
          <a:ext cx="5641064" cy="442527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208694">
                  <a:extLst>
                    <a:ext uri="{9D8B030D-6E8A-4147-A177-3AD203B41FA5}">
                      <a16:colId xmlns:a16="http://schemas.microsoft.com/office/drawing/2014/main" val="2340649962"/>
                    </a:ext>
                  </a:extLst>
                </a:gridCol>
                <a:gridCol w="2432370">
                  <a:extLst>
                    <a:ext uri="{9D8B030D-6E8A-4147-A177-3AD203B41FA5}">
                      <a16:colId xmlns:a16="http://schemas.microsoft.com/office/drawing/2014/main" val="3269935321"/>
                    </a:ext>
                  </a:extLst>
                </a:gridCol>
              </a:tblGrid>
              <a:tr h="218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Successful completion of: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Is a “Pass” Credit Equivalent of: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024059274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Imagine NB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3130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Personal Interest Course 1 and 2 (E or FI)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815332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Scout Exploration Activity Award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Outdoor Education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474088700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Duke of Edinburgh Award – Young Canadians Challenge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Outdoor Education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937350255"/>
                  </a:ext>
                </a:extLst>
              </a:tr>
              <a:tr h="218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Level 4 Cadet Training (in Air, Army, or Sea)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Outdoor Education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182178276"/>
                  </a:ext>
                </a:extLst>
              </a:tr>
              <a:tr h="6045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101/Fundamentals Level Coaching Certification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(Competition or Instruction Stream)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Leadership Through Physical Education 120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893836167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National Lifesaving Society Certification (NLS)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Leadership Through Physical Education 120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4027454842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Swim or Lifesaving Instructor Certification 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Leadership Through Physical Education 120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164573697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Junior Achievement ‘Company Program’ Certificate 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Entrepreneurship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95451184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 immersion program of Université Sainte-Anne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Techniques de communication orale 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1326787858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Girl Guides of Canada Trail Blazer Gold Award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Personal Interest Course 1 OR 2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41781594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EABCA0-262A-98F7-0D03-DFAF3A5B6D8F}"/>
              </a:ext>
            </a:extLst>
          </p:cNvPr>
          <p:cNvSpPr txBox="1"/>
          <p:nvPr/>
        </p:nvSpPr>
        <p:spPr>
          <a:xfrm>
            <a:off x="2637934" y="6173286"/>
            <a:ext cx="608262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5760">
              <a:spcAft>
                <a:spcPts val="600"/>
              </a:spcAft>
            </a:pPr>
            <a:r>
              <a:rPr lang="en-US" sz="1440">
                <a:solidFill>
                  <a:prstClr val="black"/>
                </a:solidFill>
                <a:latin typeface="Trebuchet MS" panose="020B0603020202020204"/>
              </a:rPr>
              <a:t>See page 3 of the course guide for a complete list of fast-track credits.</a:t>
            </a:r>
            <a:endParaRPr lang="en-US">
              <a:solidFill>
                <a:prstClr val="black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44388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61" y="609601"/>
            <a:ext cx="1943100" cy="4995333"/>
          </a:xfrm>
        </p:spPr>
        <p:txBody>
          <a:bodyPr>
            <a:norm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+mn-lt"/>
              </a:rPr>
              <a:t>Math Pathways</a:t>
            </a:r>
            <a:br>
              <a:rPr lang="en-US" sz="2000" b="1">
                <a:solidFill>
                  <a:srgbClr val="FFFFFF"/>
                </a:solidFill>
                <a:latin typeface="+mn-lt"/>
              </a:rPr>
            </a:br>
            <a:r>
              <a:rPr lang="en-US" sz="2000" b="1">
                <a:solidFill>
                  <a:srgbClr val="FFFFFF"/>
                </a:solidFill>
                <a:latin typeface="+mn-lt"/>
              </a:rPr>
              <a:t>and Post Secondary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95975" y="5870576"/>
            <a:ext cx="413375" cy="3778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9148117B-D49B-49A3-98F8-BFF57CC44457}" type="slidenum">
              <a:rPr lang="en-US">
                <a:solidFill>
                  <a:srgbClr val="EBEBEB"/>
                </a:solidFill>
                <a:latin typeface="Trebuchet MS" panose="020B0603020202020204"/>
              </a:rPr>
              <a:pPr algn="l"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srgbClr val="EBEBEB"/>
              </a:solidFill>
              <a:latin typeface="Trebuchet MS" panose="020B0603020202020204"/>
            </a:endParaRPr>
          </a:p>
        </p:txBody>
      </p:sp>
      <p:pic>
        <p:nvPicPr>
          <p:cNvPr id="3" name="Online Media 2" title="LHHS Math Pathways Info Video">
            <a:hlinkClick r:id="" action="ppaction://media"/>
            <a:extLst>
              <a:ext uri="{FF2B5EF4-FFF2-40B4-BE49-F238E27FC236}">
                <a16:creationId xmlns:a16="http://schemas.microsoft.com/office/drawing/2014/main" id="{D3DB9063-8C82-3C48-6C42-9F061C1131C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42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61" y="609601"/>
            <a:ext cx="1943100" cy="4995333"/>
          </a:xfrm>
        </p:spPr>
        <p:txBody>
          <a:bodyPr>
            <a:norm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+mn-lt"/>
              </a:rPr>
              <a:t>Math Pathways</a:t>
            </a:r>
            <a:br>
              <a:rPr lang="en-US" sz="2000" b="1">
                <a:solidFill>
                  <a:srgbClr val="FFFFFF"/>
                </a:solidFill>
                <a:latin typeface="+mn-lt"/>
              </a:rPr>
            </a:br>
            <a:r>
              <a:rPr lang="en-US" sz="2000" b="1">
                <a:solidFill>
                  <a:srgbClr val="FFFFFF"/>
                </a:solidFill>
                <a:latin typeface="+mn-lt"/>
              </a:rPr>
              <a:t>and Post Secondary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95975" y="5870576"/>
            <a:ext cx="413375" cy="3778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9148117B-D49B-49A3-98F8-BFF57CC44457}" type="slidenum">
              <a:rPr lang="en-US">
                <a:solidFill>
                  <a:srgbClr val="EBEBEB"/>
                </a:solidFill>
                <a:latin typeface="Trebuchet MS" panose="020B0603020202020204"/>
              </a:rPr>
              <a:pPr algn="l"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rgbClr val="EBEBEB"/>
              </a:solidFill>
              <a:latin typeface="Trebuchet MS" panose="020B0603020202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B823A8-DAC9-89DE-B1C2-05B186EB0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1" y="-16412"/>
            <a:ext cx="6043851" cy="662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80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0CF35CAFBC7847ABC73A769D133951" ma:contentTypeVersion="7" ma:contentTypeDescription="Create a new document." ma:contentTypeScope="" ma:versionID="c94bbf25a3c8a15f1b032cbbc46e8f6a">
  <xsd:schema xmlns:xsd="http://www.w3.org/2001/XMLSchema" xmlns:xs="http://www.w3.org/2001/XMLSchema" xmlns:p="http://schemas.microsoft.com/office/2006/metadata/properties" xmlns:ns2="b594dac1-fe81-400f-b5d2-97a23eb72875" xmlns:ns3="40d334c7-4f2b-412a-8ed7-e0729fd80b43" targetNamespace="http://schemas.microsoft.com/office/2006/metadata/properties" ma:root="true" ma:fieldsID="04a9825851619cfc46eaed90c22d78b0" ns2:_="" ns3:_="">
    <xsd:import namespace="b594dac1-fe81-400f-b5d2-97a23eb72875"/>
    <xsd:import namespace="40d334c7-4f2b-412a-8ed7-e0729fd80b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94dac1-fe81-400f-b5d2-97a23eb728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334c7-4f2b-412a-8ed7-e0729fd80b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D64672-54D9-4881-A2A6-EC0A67A975F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0AE9CE7-7671-4C2A-B47D-C3C7AA3C7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94dac1-fe81-400f-b5d2-97a23eb72875"/>
    <ds:schemaRef ds:uri="40d334c7-4f2b-412a-8ed7-e0729fd80b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881E42-5CC5-4729-B009-A5BC6BDA78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4939</TotalTime>
  <Words>766</Words>
  <Application>Microsoft Office PowerPoint</Application>
  <PresentationFormat>Widescreen</PresentationFormat>
  <Paragraphs>129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CG Times (WN)</vt:lpstr>
      <vt:lpstr>Comic Sans MS</vt:lpstr>
      <vt:lpstr>Constantia</vt:lpstr>
      <vt:lpstr>Gill Sans MT</vt:lpstr>
      <vt:lpstr>Trebuchet MS</vt:lpstr>
      <vt:lpstr>Verdana</vt:lpstr>
      <vt:lpstr>Wingdings 2</vt:lpstr>
      <vt:lpstr>Wingdings 3</vt:lpstr>
      <vt:lpstr>Facet</vt:lpstr>
      <vt:lpstr>1_Facet</vt:lpstr>
      <vt:lpstr>Flow</vt:lpstr>
      <vt:lpstr>Entering Grade 11​ </vt:lpstr>
      <vt:lpstr>Graduation Requirements</vt:lpstr>
      <vt:lpstr>Choose Electives from the Core Clusters</vt:lpstr>
      <vt:lpstr>Required Grade 11 Courses</vt:lpstr>
      <vt:lpstr>Choosing Electives</vt:lpstr>
      <vt:lpstr>Course Levels</vt:lpstr>
      <vt:lpstr>PowerPoint Presentation</vt:lpstr>
      <vt:lpstr>Math Pathways and Post Secondary Plans</vt:lpstr>
      <vt:lpstr>Math Pathways and Post Secondary Plans</vt:lpstr>
      <vt:lpstr>PowerPoint Presentation</vt:lpstr>
      <vt:lpstr>Special Programs</vt:lpstr>
      <vt:lpstr>REMINDER</vt:lpstr>
      <vt:lpstr>Choosing Courses</vt:lpstr>
      <vt:lpstr>Questions?</vt:lpstr>
    </vt:vector>
  </TitlesOfParts>
  <Company>nbdoe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SELECTION</dc:title>
  <dc:creator>nbdoe</dc:creator>
  <cp:lastModifiedBy>Gatto, Tracy     (ASD-W)</cp:lastModifiedBy>
  <cp:revision>356</cp:revision>
  <dcterms:created xsi:type="dcterms:W3CDTF">2007-02-13T23:57:56Z</dcterms:created>
  <dcterms:modified xsi:type="dcterms:W3CDTF">2025-02-25T23:49:49Z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0x010100360CF35CAFBC7847ABC73A769D133951</vt:lpwstr>
  </property>
</Properties>
</file>