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55" r:id="rId4"/>
    <p:sldMasterId id="2147484173" r:id="rId5"/>
    <p:sldMasterId id="2147484191" r:id="rId6"/>
  </p:sldMasterIdLst>
  <p:notesMasterIdLst>
    <p:notesMasterId r:id="rId19"/>
  </p:notesMasterIdLst>
  <p:sldIdLst>
    <p:sldId id="256" r:id="rId7"/>
    <p:sldId id="318" r:id="rId8"/>
    <p:sldId id="379" r:id="rId9"/>
    <p:sldId id="259" r:id="rId10"/>
    <p:sldId id="380" r:id="rId11"/>
    <p:sldId id="372" r:id="rId12"/>
    <p:sldId id="351" r:id="rId13"/>
    <p:sldId id="401" r:id="rId14"/>
    <p:sldId id="367" r:id="rId15"/>
    <p:sldId id="292" r:id="rId16"/>
    <p:sldId id="376" r:id="rId17"/>
    <p:sldId id="3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256"/>
            <p14:sldId id="318"/>
            <p14:sldId id="379"/>
            <p14:sldId id="259"/>
            <p14:sldId id="380"/>
            <p14:sldId id="372"/>
            <p14:sldId id="351"/>
            <p14:sldId id="401"/>
            <p14:sldId id="367"/>
            <p14:sldId id="292"/>
            <p14:sldId id="376"/>
            <p14:sldId id="399"/>
          </p14:sldIdLst>
        </p14:section>
        <p14:section name="Untitled Section" id="{BFFAFDB1-D4C6-44EA-85AE-054577B5A8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o, Tracy     (ASD-W)" userId="ba614077-d2f7-4d98-a255-3c012c27ca6b" providerId="ADAL" clId="{826CE0F9-624A-4F70-9FDF-0E71ECBE1150}"/>
    <pc:docChg chg="delSld modSection">
      <pc:chgData name="Gatto, Tracy     (ASD-W)" userId="ba614077-d2f7-4d98-a255-3c012c27ca6b" providerId="ADAL" clId="{826CE0F9-624A-4F70-9FDF-0E71ECBE1150}" dt="2024-04-09T19:59:06.004" v="20" actId="47"/>
      <pc:docMkLst>
        <pc:docMk/>
      </pc:docMkLst>
      <pc:sldChg chg="del">
        <pc:chgData name="Gatto, Tracy     (ASD-W)" userId="ba614077-d2f7-4d98-a255-3c012c27ca6b" providerId="ADAL" clId="{826CE0F9-624A-4F70-9FDF-0E71ECBE1150}" dt="2024-04-09T19:59:00.571" v="8" actId="47"/>
        <pc:sldMkLst>
          <pc:docMk/>
          <pc:sldMk cId="1658464395" sldId="262"/>
        </pc:sldMkLst>
      </pc:sldChg>
      <pc:sldChg chg="del">
        <pc:chgData name="Gatto, Tracy     (ASD-W)" userId="ba614077-d2f7-4d98-a255-3c012c27ca6b" providerId="ADAL" clId="{826CE0F9-624A-4F70-9FDF-0E71ECBE1150}" dt="2024-04-09T19:59:04.475" v="17" actId="47"/>
        <pc:sldMkLst>
          <pc:docMk/>
          <pc:sldMk cId="1752980253" sldId="263"/>
        </pc:sldMkLst>
      </pc:sldChg>
      <pc:sldChg chg="del">
        <pc:chgData name="Gatto, Tracy     (ASD-W)" userId="ba614077-d2f7-4d98-a255-3c012c27ca6b" providerId="ADAL" clId="{826CE0F9-624A-4F70-9FDF-0E71ECBE1150}" dt="2024-04-09T19:59:05.083" v="18" actId="47"/>
        <pc:sldMkLst>
          <pc:docMk/>
          <pc:sldMk cId="2739451739" sldId="281"/>
        </pc:sldMkLst>
      </pc:sldChg>
      <pc:sldChg chg="del">
        <pc:chgData name="Gatto, Tracy     (ASD-W)" userId="ba614077-d2f7-4d98-a255-3c012c27ca6b" providerId="ADAL" clId="{826CE0F9-624A-4F70-9FDF-0E71ECBE1150}" dt="2024-04-09T19:58:53.205" v="1" actId="47"/>
        <pc:sldMkLst>
          <pc:docMk/>
          <pc:sldMk cId="0" sldId="299"/>
        </pc:sldMkLst>
      </pc:sldChg>
      <pc:sldChg chg="del">
        <pc:chgData name="Gatto, Tracy     (ASD-W)" userId="ba614077-d2f7-4d98-a255-3c012c27ca6b" providerId="ADAL" clId="{826CE0F9-624A-4F70-9FDF-0E71ECBE1150}" dt="2024-04-09T19:59:01.483" v="10" actId="47"/>
        <pc:sldMkLst>
          <pc:docMk/>
          <pc:sldMk cId="0" sldId="323"/>
        </pc:sldMkLst>
      </pc:sldChg>
      <pc:sldChg chg="del">
        <pc:chgData name="Gatto, Tracy     (ASD-W)" userId="ba614077-d2f7-4d98-a255-3c012c27ca6b" providerId="ADAL" clId="{826CE0F9-624A-4F70-9FDF-0E71ECBE1150}" dt="2024-04-09T19:59:01.035" v="9" actId="47"/>
        <pc:sldMkLst>
          <pc:docMk/>
          <pc:sldMk cId="3581867350" sldId="338"/>
        </pc:sldMkLst>
      </pc:sldChg>
      <pc:sldChg chg="del">
        <pc:chgData name="Gatto, Tracy     (ASD-W)" userId="ba614077-d2f7-4d98-a255-3c012c27ca6b" providerId="ADAL" clId="{826CE0F9-624A-4F70-9FDF-0E71ECBE1150}" dt="2024-04-09T19:58:58.914" v="5" actId="47"/>
        <pc:sldMkLst>
          <pc:docMk/>
          <pc:sldMk cId="4156042180" sldId="362"/>
        </pc:sldMkLst>
      </pc:sldChg>
      <pc:sldChg chg="del">
        <pc:chgData name="Gatto, Tracy     (ASD-W)" userId="ba614077-d2f7-4d98-a255-3c012c27ca6b" providerId="ADAL" clId="{826CE0F9-624A-4F70-9FDF-0E71ECBE1150}" dt="2024-04-09T19:58:54.708" v="2" actId="47"/>
        <pc:sldMkLst>
          <pc:docMk/>
          <pc:sldMk cId="2609222462" sldId="365"/>
        </pc:sldMkLst>
      </pc:sldChg>
      <pc:sldChg chg="del">
        <pc:chgData name="Gatto, Tracy     (ASD-W)" userId="ba614077-d2f7-4d98-a255-3c012c27ca6b" providerId="ADAL" clId="{826CE0F9-624A-4F70-9FDF-0E71ECBE1150}" dt="2024-04-09T19:58:57.442" v="3" actId="47"/>
        <pc:sldMkLst>
          <pc:docMk/>
          <pc:sldMk cId="1506186208" sldId="366"/>
        </pc:sldMkLst>
      </pc:sldChg>
      <pc:sldChg chg="del">
        <pc:chgData name="Gatto, Tracy     (ASD-W)" userId="ba614077-d2f7-4d98-a255-3c012c27ca6b" providerId="ADAL" clId="{826CE0F9-624A-4F70-9FDF-0E71ECBE1150}" dt="2024-04-09T19:59:00.116" v="7" actId="47"/>
        <pc:sldMkLst>
          <pc:docMk/>
          <pc:sldMk cId="2582299209" sldId="370"/>
        </pc:sldMkLst>
      </pc:sldChg>
      <pc:sldChg chg="del">
        <pc:chgData name="Gatto, Tracy     (ASD-W)" userId="ba614077-d2f7-4d98-a255-3c012c27ca6b" providerId="ADAL" clId="{826CE0F9-624A-4F70-9FDF-0E71ECBE1150}" dt="2024-04-09T19:58:44.949" v="0" actId="2696"/>
        <pc:sldMkLst>
          <pc:docMk/>
          <pc:sldMk cId="672146175" sldId="384"/>
        </pc:sldMkLst>
      </pc:sldChg>
      <pc:sldChg chg="del">
        <pc:chgData name="Gatto, Tracy     (ASD-W)" userId="ba614077-d2f7-4d98-a255-3c012c27ca6b" providerId="ADAL" clId="{826CE0F9-624A-4F70-9FDF-0E71ECBE1150}" dt="2024-04-09T19:58:59.500" v="6" actId="47"/>
        <pc:sldMkLst>
          <pc:docMk/>
          <pc:sldMk cId="2925280917" sldId="387"/>
        </pc:sldMkLst>
      </pc:sldChg>
      <pc:sldChg chg="del">
        <pc:chgData name="Gatto, Tracy     (ASD-W)" userId="ba614077-d2f7-4d98-a255-3c012c27ca6b" providerId="ADAL" clId="{826CE0F9-624A-4F70-9FDF-0E71ECBE1150}" dt="2024-04-09T19:59:03.685" v="15" actId="47"/>
        <pc:sldMkLst>
          <pc:docMk/>
          <pc:sldMk cId="951021998" sldId="388"/>
        </pc:sldMkLst>
      </pc:sldChg>
      <pc:sldChg chg="del">
        <pc:chgData name="Gatto, Tracy     (ASD-W)" userId="ba614077-d2f7-4d98-a255-3c012c27ca6b" providerId="ADAL" clId="{826CE0F9-624A-4F70-9FDF-0E71ECBE1150}" dt="2024-04-09T19:59:02.600" v="12" actId="47"/>
        <pc:sldMkLst>
          <pc:docMk/>
          <pc:sldMk cId="1493623437" sldId="389"/>
        </pc:sldMkLst>
      </pc:sldChg>
      <pc:sldChg chg="del">
        <pc:chgData name="Gatto, Tracy     (ASD-W)" userId="ba614077-d2f7-4d98-a255-3c012c27ca6b" providerId="ADAL" clId="{826CE0F9-624A-4F70-9FDF-0E71ECBE1150}" dt="2024-04-09T19:59:03.021" v="13" actId="47"/>
        <pc:sldMkLst>
          <pc:docMk/>
          <pc:sldMk cId="0" sldId="394"/>
        </pc:sldMkLst>
      </pc:sldChg>
      <pc:sldChg chg="del">
        <pc:chgData name="Gatto, Tracy     (ASD-W)" userId="ba614077-d2f7-4d98-a255-3c012c27ca6b" providerId="ADAL" clId="{826CE0F9-624A-4F70-9FDF-0E71ECBE1150}" dt="2024-04-09T19:59:03.347" v="14" actId="47"/>
        <pc:sldMkLst>
          <pc:docMk/>
          <pc:sldMk cId="1011926885" sldId="395"/>
        </pc:sldMkLst>
      </pc:sldChg>
      <pc:sldChg chg="del">
        <pc:chgData name="Gatto, Tracy     (ASD-W)" userId="ba614077-d2f7-4d98-a255-3c012c27ca6b" providerId="ADAL" clId="{826CE0F9-624A-4F70-9FDF-0E71ECBE1150}" dt="2024-04-09T19:59:05.471" v="19" actId="47"/>
        <pc:sldMkLst>
          <pc:docMk/>
          <pc:sldMk cId="0" sldId="396"/>
        </pc:sldMkLst>
      </pc:sldChg>
      <pc:sldChg chg="del">
        <pc:chgData name="Gatto, Tracy     (ASD-W)" userId="ba614077-d2f7-4d98-a255-3c012c27ca6b" providerId="ADAL" clId="{826CE0F9-624A-4F70-9FDF-0E71ECBE1150}" dt="2024-04-09T19:59:06.004" v="20" actId="47"/>
        <pc:sldMkLst>
          <pc:docMk/>
          <pc:sldMk cId="1731423492" sldId="397"/>
        </pc:sldMkLst>
      </pc:sldChg>
      <pc:sldChg chg="del">
        <pc:chgData name="Gatto, Tracy     (ASD-W)" userId="ba614077-d2f7-4d98-a255-3c012c27ca6b" providerId="ADAL" clId="{826CE0F9-624A-4F70-9FDF-0E71ECBE1150}" dt="2024-04-09T19:59:01.967" v="11" actId="47"/>
        <pc:sldMkLst>
          <pc:docMk/>
          <pc:sldMk cId="2247026806" sldId="398"/>
        </pc:sldMkLst>
      </pc:sldChg>
      <pc:sldChg chg="del">
        <pc:chgData name="Gatto, Tracy     (ASD-W)" userId="ba614077-d2f7-4d98-a255-3c012c27ca6b" providerId="ADAL" clId="{826CE0F9-624A-4F70-9FDF-0E71ECBE1150}" dt="2024-04-09T19:58:58.303" v="4" actId="47"/>
        <pc:sldMkLst>
          <pc:docMk/>
          <pc:sldMk cId="1144388154" sldId="400"/>
        </pc:sldMkLst>
      </pc:sldChg>
      <pc:sldChg chg="del">
        <pc:chgData name="Gatto, Tracy     (ASD-W)" userId="ba614077-d2f7-4d98-a255-3c012c27ca6b" providerId="ADAL" clId="{826CE0F9-624A-4F70-9FDF-0E71ECBE1150}" dt="2024-04-09T19:59:04.070" v="16" actId="47"/>
        <pc:sldMkLst>
          <pc:docMk/>
          <pc:sldMk cId="3060179408" sldId="4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DC2FA-F981-442D-9C57-75DF1D6953D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15F955-8189-49F4-B1D3-D8CAB85343DB}">
      <dgm:prSet/>
      <dgm:spPr/>
      <dgm:t>
        <a:bodyPr/>
        <a:lstStyle/>
        <a:p>
          <a:r>
            <a:rPr lang="en-US" dirty="0"/>
            <a:t>Consider completing core cluster options</a:t>
          </a:r>
        </a:p>
      </dgm:t>
    </dgm:pt>
    <dgm:pt modelId="{91CA1393-C6CA-49CF-A560-EAED0328E618}" type="parTrans" cxnId="{FA4034E7-3ADE-474A-B372-E8B6ECC60778}">
      <dgm:prSet/>
      <dgm:spPr/>
      <dgm:t>
        <a:bodyPr/>
        <a:lstStyle/>
        <a:p>
          <a:endParaRPr lang="en-US"/>
        </a:p>
      </dgm:t>
    </dgm:pt>
    <dgm:pt modelId="{D2AFAEFD-F2BD-4E27-B995-B9804D7CE372}" type="sibTrans" cxnId="{FA4034E7-3ADE-474A-B372-E8B6ECC60778}">
      <dgm:prSet/>
      <dgm:spPr/>
      <dgm:t>
        <a:bodyPr/>
        <a:lstStyle/>
        <a:p>
          <a:endParaRPr lang="en-US"/>
        </a:p>
      </dgm:t>
    </dgm:pt>
    <dgm:pt modelId="{DCD01996-81A3-4E58-9922-0BB9D670CF91}">
      <dgm:prSet/>
      <dgm:spPr/>
      <dgm:t>
        <a:bodyPr/>
        <a:lstStyle/>
        <a:p>
          <a:r>
            <a:rPr lang="en-US" dirty="0"/>
            <a:t>Courses chosen by students determine what courses are offered next year.</a:t>
          </a:r>
        </a:p>
      </dgm:t>
    </dgm:pt>
    <dgm:pt modelId="{5E367664-DD9B-4E40-9622-C584236D4750}" type="parTrans" cxnId="{11904933-4B8F-4EEF-9C2D-86BD9C04D1B2}">
      <dgm:prSet/>
      <dgm:spPr/>
      <dgm:t>
        <a:bodyPr/>
        <a:lstStyle/>
        <a:p>
          <a:endParaRPr lang="en-US"/>
        </a:p>
      </dgm:t>
    </dgm:pt>
    <dgm:pt modelId="{57EA2EBD-162C-4F2D-BBD8-1D68D1D2FB79}" type="sibTrans" cxnId="{11904933-4B8F-4EEF-9C2D-86BD9C04D1B2}">
      <dgm:prSet/>
      <dgm:spPr/>
      <dgm:t>
        <a:bodyPr/>
        <a:lstStyle/>
        <a:p>
          <a:endParaRPr lang="en-US"/>
        </a:p>
      </dgm:t>
    </dgm:pt>
    <dgm:pt modelId="{44388C94-B372-48BE-A912-7DE90CF263B5}">
      <dgm:prSet/>
      <dgm:spPr/>
      <dgm:t>
        <a:bodyPr/>
        <a:lstStyle/>
        <a:p>
          <a:r>
            <a:rPr lang="en-US"/>
            <a:t>If </a:t>
          </a:r>
          <a:r>
            <a:rPr lang="en-US" u="sng"/>
            <a:t>you choose</a:t>
          </a:r>
          <a:r>
            <a:rPr lang="en-US"/>
            <a:t> a course, you will be expected to remain in the course.</a:t>
          </a:r>
        </a:p>
      </dgm:t>
    </dgm:pt>
    <dgm:pt modelId="{53A82107-F993-4ECB-88E9-897992E784F6}" type="parTrans" cxnId="{C4B0AA42-2E83-4073-A065-A685A646C741}">
      <dgm:prSet/>
      <dgm:spPr/>
      <dgm:t>
        <a:bodyPr/>
        <a:lstStyle/>
        <a:p>
          <a:endParaRPr lang="en-US"/>
        </a:p>
      </dgm:t>
    </dgm:pt>
    <dgm:pt modelId="{AAFF641F-D17F-4351-A576-3823FC4A0AA3}" type="sibTrans" cxnId="{C4B0AA42-2E83-4073-A065-A685A646C741}">
      <dgm:prSet/>
      <dgm:spPr/>
      <dgm:t>
        <a:bodyPr/>
        <a:lstStyle/>
        <a:p>
          <a:endParaRPr lang="en-US"/>
        </a:p>
      </dgm:t>
    </dgm:pt>
    <dgm:pt modelId="{AC09B478-E475-48C9-8AB0-F3EA02CED7F5}">
      <dgm:prSet/>
      <dgm:spPr/>
      <dgm:t>
        <a:bodyPr/>
        <a:lstStyle/>
        <a:p>
          <a:r>
            <a:rPr lang="en-US" dirty="0"/>
            <a:t>Consider student’s interests and the courses they may wish to take in Grades 11 &amp; 12.</a:t>
          </a:r>
        </a:p>
      </dgm:t>
    </dgm:pt>
    <dgm:pt modelId="{0852539E-0E82-4A65-BEC8-53BA86AA23BE}" type="parTrans" cxnId="{9119EBDA-720C-4650-B719-FBEABDE90F65}">
      <dgm:prSet/>
      <dgm:spPr/>
    </dgm:pt>
    <dgm:pt modelId="{12E0A79C-69C5-467B-8F1A-DBB924F6CF77}" type="sibTrans" cxnId="{9119EBDA-720C-4650-B719-FBEABDE90F65}">
      <dgm:prSet/>
      <dgm:spPr/>
    </dgm:pt>
    <dgm:pt modelId="{B60B5B28-02B2-4E8B-BD36-1A07118A7C69}" type="pres">
      <dgm:prSet presAssocID="{243DC2FA-F981-442D-9C57-75DF1D6953DD}" presName="linear" presStyleCnt="0">
        <dgm:presLayoutVars>
          <dgm:animLvl val="lvl"/>
          <dgm:resizeHandles val="exact"/>
        </dgm:presLayoutVars>
      </dgm:prSet>
      <dgm:spPr/>
    </dgm:pt>
    <dgm:pt modelId="{805B78B5-28BB-4798-9A97-3D7A91154DAB}" type="pres">
      <dgm:prSet presAssocID="{6C15F955-8189-49F4-B1D3-D8CAB85343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305FC6-38E4-4DB0-9818-F6721CEBED9A}" type="pres">
      <dgm:prSet presAssocID="{D2AFAEFD-F2BD-4E27-B995-B9804D7CE372}" presName="spacer" presStyleCnt="0"/>
      <dgm:spPr/>
    </dgm:pt>
    <dgm:pt modelId="{DC1FBC33-60B4-4F3E-9C79-A63D8A3B5A43}" type="pres">
      <dgm:prSet presAssocID="{AC09B478-E475-48C9-8AB0-F3EA02CED7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E7736D-B044-47D1-9EF4-372E55D22971}" type="pres">
      <dgm:prSet presAssocID="{12E0A79C-69C5-467B-8F1A-DBB924F6CF77}" presName="spacer" presStyleCnt="0"/>
      <dgm:spPr/>
    </dgm:pt>
    <dgm:pt modelId="{3E65D284-B86F-4478-AE31-298403E7B85B}" type="pres">
      <dgm:prSet presAssocID="{DCD01996-81A3-4E58-9922-0BB9D670CF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0F5D67-7509-48D0-830F-886041CEC96D}" type="pres">
      <dgm:prSet presAssocID="{57EA2EBD-162C-4F2D-BBD8-1D68D1D2FB79}" presName="spacer" presStyleCnt="0"/>
      <dgm:spPr/>
    </dgm:pt>
    <dgm:pt modelId="{FC9EC36E-2F2D-4405-841D-FA89C5F214EF}" type="pres">
      <dgm:prSet presAssocID="{44388C94-B372-48BE-A912-7DE90CF263B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904933-4B8F-4EEF-9C2D-86BD9C04D1B2}" srcId="{243DC2FA-F981-442D-9C57-75DF1D6953DD}" destId="{DCD01996-81A3-4E58-9922-0BB9D670CF91}" srcOrd="2" destOrd="0" parTransId="{5E367664-DD9B-4E40-9622-C584236D4750}" sibTransId="{57EA2EBD-162C-4F2D-BBD8-1D68D1D2FB79}"/>
    <dgm:cxn modelId="{63C19733-B600-4DFF-B26A-3B51A98F2474}" type="presOf" srcId="{6C15F955-8189-49F4-B1D3-D8CAB85343DB}" destId="{805B78B5-28BB-4798-9A97-3D7A91154DAB}" srcOrd="0" destOrd="0" presId="urn:microsoft.com/office/officeart/2005/8/layout/vList2"/>
    <dgm:cxn modelId="{BC6B8540-1A14-4E4A-8CBE-A493F7F55CE7}" type="presOf" srcId="{44388C94-B372-48BE-A912-7DE90CF263B5}" destId="{FC9EC36E-2F2D-4405-841D-FA89C5F214EF}" srcOrd="0" destOrd="0" presId="urn:microsoft.com/office/officeart/2005/8/layout/vList2"/>
    <dgm:cxn modelId="{C4B0AA42-2E83-4073-A065-A685A646C741}" srcId="{243DC2FA-F981-442D-9C57-75DF1D6953DD}" destId="{44388C94-B372-48BE-A912-7DE90CF263B5}" srcOrd="3" destOrd="0" parTransId="{53A82107-F993-4ECB-88E9-897992E784F6}" sibTransId="{AAFF641F-D17F-4351-A576-3823FC4A0AA3}"/>
    <dgm:cxn modelId="{7A115251-1568-4EB6-9FF3-B725F4707853}" type="presOf" srcId="{AC09B478-E475-48C9-8AB0-F3EA02CED7F5}" destId="{DC1FBC33-60B4-4F3E-9C79-A63D8A3B5A43}" srcOrd="0" destOrd="0" presId="urn:microsoft.com/office/officeart/2005/8/layout/vList2"/>
    <dgm:cxn modelId="{9B0A4F90-589E-4656-831E-B51BF858340A}" type="presOf" srcId="{243DC2FA-F981-442D-9C57-75DF1D6953DD}" destId="{B60B5B28-02B2-4E8B-BD36-1A07118A7C69}" srcOrd="0" destOrd="0" presId="urn:microsoft.com/office/officeart/2005/8/layout/vList2"/>
    <dgm:cxn modelId="{8F2CF8D4-EE09-4521-8B9D-3DD468456BFD}" type="presOf" srcId="{DCD01996-81A3-4E58-9922-0BB9D670CF91}" destId="{3E65D284-B86F-4478-AE31-298403E7B85B}" srcOrd="0" destOrd="0" presId="urn:microsoft.com/office/officeart/2005/8/layout/vList2"/>
    <dgm:cxn modelId="{9119EBDA-720C-4650-B719-FBEABDE90F65}" srcId="{243DC2FA-F981-442D-9C57-75DF1D6953DD}" destId="{AC09B478-E475-48C9-8AB0-F3EA02CED7F5}" srcOrd="1" destOrd="0" parTransId="{0852539E-0E82-4A65-BEC8-53BA86AA23BE}" sibTransId="{12E0A79C-69C5-467B-8F1A-DBB924F6CF77}"/>
    <dgm:cxn modelId="{FA4034E7-3ADE-474A-B372-E8B6ECC60778}" srcId="{243DC2FA-F981-442D-9C57-75DF1D6953DD}" destId="{6C15F955-8189-49F4-B1D3-D8CAB85343DB}" srcOrd="0" destOrd="0" parTransId="{91CA1393-C6CA-49CF-A560-EAED0328E618}" sibTransId="{D2AFAEFD-F2BD-4E27-B995-B9804D7CE372}"/>
    <dgm:cxn modelId="{2930260D-451D-4BE3-BF0A-EE129EEF7B72}" type="presParOf" srcId="{B60B5B28-02B2-4E8B-BD36-1A07118A7C69}" destId="{805B78B5-28BB-4798-9A97-3D7A91154DAB}" srcOrd="0" destOrd="0" presId="urn:microsoft.com/office/officeart/2005/8/layout/vList2"/>
    <dgm:cxn modelId="{FC65F73B-AE35-40BA-AB05-3E55961018A3}" type="presParOf" srcId="{B60B5B28-02B2-4E8B-BD36-1A07118A7C69}" destId="{24305FC6-38E4-4DB0-9818-F6721CEBED9A}" srcOrd="1" destOrd="0" presId="urn:microsoft.com/office/officeart/2005/8/layout/vList2"/>
    <dgm:cxn modelId="{F9E52207-E5C3-4A94-B614-3F3AA563754B}" type="presParOf" srcId="{B60B5B28-02B2-4E8B-BD36-1A07118A7C69}" destId="{DC1FBC33-60B4-4F3E-9C79-A63D8A3B5A43}" srcOrd="2" destOrd="0" presId="urn:microsoft.com/office/officeart/2005/8/layout/vList2"/>
    <dgm:cxn modelId="{F079C5CE-7A53-4AAC-A3AA-4FE015A8CF4B}" type="presParOf" srcId="{B60B5B28-02B2-4E8B-BD36-1A07118A7C69}" destId="{21E7736D-B044-47D1-9EF4-372E55D22971}" srcOrd="3" destOrd="0" presId="urn:microsoft.com/office/officeart/2005/8/layout/vList2"/>
    <dgm:cxn modelId="{2411AB94-5C98-46C1-9C9E-D7A8B51BDA41}" type="presParOf" srcId="{B60B5B28-02B2-4E8B-BD36-1A07118A7C69}" destId="{3E65D284-B86F-4478-AE31-298403E7B85B}" srcOrd="4" destOrd="0" presId="urn:microsoft.com/office/officeart/2005/8/layout/vList2"/>
    <dgm:cxn modelId="{6C32E21A-E820-477B-B948-984A70357779}" type="presParOf" srcId="{B60B5B28-02B2-4E8B-BD36-1A07118A7C69}" destId="{950F5D67-7509-48D0-830F-886041CEC96D}" srcOrd="5" destOrd="0" presId="urn:microsoft.com/office/officeart/2005/8/layout/vList2"/>
    <dgm:cxn modelId="{90686842-C45E-4D19-920D-3F5BAABDFCE7}" type="presParOf" srcId="{B60B5B28-02B2-4E8B-BD36-1A07118A7C69}" destId="{FC9EC36E-2F2D-4405-841D-FA89C5F214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DA2FE-EC25-469C-B8F9-1E1ED21884E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4AC2D4-9C35-4F9E-AACF-75E900AE4AF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Students must carefully consider and choose 2 additional courses that they would take if</a:t>
          </a:r>
          <a:r>
            <a:rPr lang="en-US" dirty="0">
              <a:latin typeface="Trebuchet MS" panose="020B0603020202020204"/>
            </a:rPr>
            <a:t> </a:t>
          </a:r>
          <a:r>
            <a:rPr lang="en-US" dirty="0"/>
            <a:t> any of their chosen courses cannot be scheduled.</a:t>
          </a:r>
        </a:p>
      </dgm:t>
    </dgm:pt>
    <dgm:pt modelId="{A40D918E-1E65-476E-85A2-B3DFA875AB9F}" type="parTrans" cxnId="{B498B83E-98F6-4F51-B36A-1CA665853F9E}">
      <dgm:prSet/>
      <dgm:spPr/>
      <dgm:t>
        <a:bodyPr/>
        <a:lstStyle/>
        <a:p>
          <a:endParaRPr lang="en-US"/>
        </a:p>
      </dgm:t>
    </dgm:pt>
    <dgm:pt modelId="{1EF5DD31-F8EC-4876-9091-4CCF4F4E18E3}" type="sibTrans" cxnId="{B498B83E-98F6-4F51-B36A-1CA665853F9E}">
      <dgm:prSet/>
      <dgm:spPr/>
      <dgm:t>
        <a:bodyPr/>
        <a:lstStyle/>
        <a:p>
          <a:endParaRPr lang="en-US"/>
        </a:p>
      </dgm:t>
    </dgm:pt>
    <dgm:pt modelId="{5671A742-8695-4F46-B9CF-9D9A870153C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Trebuchet MS" panose="020B0603020202020204"/>
            </a:rPr>
            <a:t>- CANNOT select Biology 111 or Intro to Skilled Trades as alternate courses.</a:t>
          </a:r>
          <a:endParaRPr lang="en-US" dirty="0"/>
        </a:p>
      </dgm:t>
    </dgm:pt>
    <dgm:pt modelId="{FC6E058F-1810-4D76-87E0-F792E5CA2CD7}" type="parTrans" cxnId="{1DB906CF-B022-4E74-99F2-E0A077C9B6D9}">
      <dgm:prSet/>
      <dgm:spPr/>
      <dgm:t>
        <a:bodyPr/>
        <a:lstStyle/>
        <a:p>
          <a:endParaRPr lang="en-US"/>
        </a:p>
      </dgm:t>
    </dgm:pt>
    <dgm:pt modelId="{D606036E-F70E-4773-BA9D-24123EACFBD3}" type="sibTrans" cxnId="{1DB906CF-B022-4E74-99F2-E0A077C9B6D9}">
      <dgm:prSet/>
      <dgm:spPr/>
      <dgm:t>
        <a:bodyPr/>
        <a:lstStyle/>
        <a:p>
          <a:endParaRPr lang="en-US"/>
        </a:p>
      </dgm:t>
    </dgm:pt>
    <dgm:pt modelId="{080A1E15-8FCF-481D-AA61-56EB4448018E}" type="pres">
      <dgm:prSet presAssocID="{872DA2FE-EC25-469C-B8F9-1E1ED21884E9}" presName="linear" presStyleCnt="0">
        <dgm:presLayoutVars>
          <dgm:animLvl val="lvl"/>
          <dgm:resizeHandles val="exact"/>
        </dgm:presLayoutVars>
      </dgm:prSet>
      <dgm:spPr/>
    </dgm:pt>
    <dgm:pt modelId="{61CB48E8-B234-4B77-8708-B09938B1284B}" type="pres">
      <dgm:prSet presAssocID="{304AC2D4-9C35-4F9E-AACF-75E900AE4A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A1557C-05F2-4906-AB69-B1D5C679C4AA}" type="pres">
      <dgm:prSet presAssocID="{1EF5DD31-F8EC-4876-9091-4CCF4F4E18E3}" presName="spacer" presStyleCnt="0"/>
      <dgm:spPr/>
    </dgm:pt>
    <dgm:pt modelId="{AFE134B0-918B-49A8-9E4D-456A25D8F64B}" type="pres">
      <dgm:prSet presAssocID="{5671A742-8695-4F46-B9CF-9D9A870153C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436643D-8429-4F92-A212-CC435D910A1A}" type="presOf" srcId="{304AC2D4-9C35-4F9E-AACF-75E900AE4AF1}" destId="{61CB48E8-B234-4B77-8708-B09938B1284B}" srcOrd="0" destOrd="0" presId="urn:microsoft.com/office/officeart/2005/8/layout/vList2"/>
    <dgm:cxn modelId="{B498B83E-98F6-4F51-B36A-1CA665853F9E}" srcId="{872DA2FE-EC25-469C-B8F9-1E1ED21884E9}" destId="{304AC2D4-9C35-4F9E-AACF-75E900AE4AF1}" srcOrd="0" destOrd="0" parTransId="{A40D918E-1E65-476E-85A2-B3DFA875AB9F}" sibTransId="{1EF5DD31-F8EC-4876-9091-4CCF4F4E18E3}"/>
    <dgm:cxn modelId="{1DB906CF-B022-4E74-99F2-E0A077C9B6D9}" srcId="{872DA2FE-EC25-469C-B8F9-1E1ED21884E9}" destId="{5671A742-8695-4F46-B9CF-9D9A870153C0}" srcOrd="1" destOrd="0" parTransId="{FC6E058F-1810-4D76-87E0-F792E5CA2CD7}" sibTransId="{D606036E-F70E-4773-BA9D-24123EACFBD3}"/>
    <dgm:cxn modelId="{B3D8C6EE-2BD2-487C-8E8A-94A882F08D17}" type="presOf" srcId="{872DA2FE-EC25-469C-B8F9-1E1ED21884E9}" destId="{080A1E15-8FCF-481D-AA61-56EB4448018E}" srcOrd="0" destOrd="0" presId="urn:microsoft.com/office/officeart/2005/8/layout/vList2"/>
    <dgm:cxn modelId="{BBF759F1-BBB6-4276-A64A-D94F51FB278B}" type="presOf" srcId="{5671A742-8695-4F46-B9CF-9D9A870153C0}" destId="{AFE134B0-918B-49A8-9E4D-456A25D8F64B}" srcOrd="0" destOrd="0" presId="urn:microsoft.com/office/officeart/2005/8/layout/vList2"/>
    <dgm:cxn modelId="{EC72D6F5-659B-4853-9AA2-05FC27EB9954}" type="presParOf" srcId="{080A1E15-8FCF-481D-AA61-56EB4448018E}" destId="{61CB48E8-B234-4B77-8708-B09938B1284B}" srcOrd="0" destOrd="0" presId="urn:microsoft.com/office/officeart/2005/8/layout/vList2"/>
    <dgm:cxn modelId="{BFF3D340-552F-479A-BEC8-08C3F08BFE5A}" type="presParOf" srcId="{080A1E15-8FCF-481D-AA61-56EB4448018E}" destId="{56A1557C-05F2-4906-AB69-B1D5C679C4AA}" srcOrd="1" destOrd="0" presId="urn:microsoft.com/office/officeart/2005/8/layout/vList2"/>
    <dgm:cxn modelId="{3B73A11E-0B7D-4A67-9333-13847070BCE2}" type="presParOf" srcId="{080A1E15-8FCF-481D-AA61-56EB4448018E}" destId="{AFE134B0-918B-49A8-9E4D-456A25D8F6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6E812F-85F4-4D44-BA1D-29CFB1C62652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CD7750-8138-4E14-904B-E787E3A53775}">
      <dgm:prSet/>
      <dgm:spPr/>
      <dgm:t>
        <a:bodyPr/>
        <a:lstStyle/>
        <a:p>
          <a:r>
            <a:rPr lang="en-US"/>
            <a:t>Talk</a:t>
          </a:r>
        </a:p>
      </dgm:t>
    </dgm:pt>
    <dgm:pt modelId="{7D00FA99-DB97-4FE3-96DA-3A756B093E8A}" type="parTrans" cxnId="{6091A703-F91D-4154-BEBC-D3053625F7C7}">
      <dgm:prSet/>
      <dgm:spPr/>
      <dgm:t>
        <a:bodyPr/>
        <a:lstStyle/>
        <a:p>
          <a:endParaRPr lang="en-US"/>
        </a:p>
      </dgm:t>
    </dgm:pt>
    <dgm:pt modelId="{F852612F-4A2A-457E-A19E-BD4C0BD9D855}" type="sibTrans" cxnId="{6091A703-F91D-4154-BEBC-D3053625F7C7}">
      <dgm:prSet/>
      <dgm:spPr/>
      <dgm:t>
        <a:bodyPr/>
        <a:lstStyle/>
        <a:p>
          <a:endParaRPr lang="en-US"/>
        </a:p>
      </dgm:t>
    </dgm:pt>
    <dgm:pt modelId="{B2415ABE-365D-4DA5-8980-EA356EFF8C92}">
      <dgm:prSet/>
      <dgm:spPr/>
      <dgm:t>
        <a:bodyPr/>
        <a:lstStyle/>
        <a:p>
          <a:r>
            <a:rPr lang="en-US" dirty="0"/>
            <a:t>We encourage students to talk to their parents/teachers to help guide their decisions</a:t>
          </a:r>
        </a:p>
      </dgm:t>
    </dgm:pt>
    <dgm:pt modelId="{B417268D-EA12-451D-9A6C-26C3030FC45F}" type="parTrans" cxnId="{800AE096-0553-4949-8DDF-1701FB2B2B26}">
      <dgm:prSet/>
      <dgm:spPr/>
      <dgm:t>
        <a:bodyPr/>
        <a:lstStyle/>
        <a:p>
          <a:endParaRPr lang="en-US"/>
        </a:p>
      </dgm:t>
    </dgm:pt>
    <dgm:pt modelId="{A56BE3A6-3A85-4B78-A22B-CB8B2868CA85}" type="sibTrans" cxnId="{800AE096-0553-4949-8DDF-1701FB2B2B26}">
      <dgm:prSet/>
      <dgm:spPr/>
      <dgm:t>
        <a:bodyPr/>
        <a:lstStyle/>
        <a:p>
          <a:endParaRPr lang="en-US"/>
        </a:p>
      </dgm:t>
    </dgm:pt>
    <dgm:pt modelId="{ACA1E820-F6FA-4901-9081-A7FA18D3A064}">
      <dgm:prSet/>
      <dgm:spPr/>
      <dgm:t>
        <a:bodyPr/>
        <a:lstStyle/>
        <a:p>
          <a:r>
            <a:rPr lang="en-US"/>
            <a:t>Make</a:t>
          </a:r>
        </a:p>
      </dgm:t>
    </dgm:pt>
    <dgm:pt modelId="{3DD30A08-149E-42A2-A538-0BD694CC1C88}" type="parTrans" cxnId="{B7E5D2BD-1874-42E1-B4EE-BF0C76A3A238}">
      <dgm:prSet/>
      <dgm:spPr/>
      <dgm:t>
        <a:bodyPr/>
        <a:lstStyle/>
        <a:p>
          <a:endParaRPr lang="en-US"/>
        </a:p>
      </dgm:t>
    </dgm:pt>
    <dgm:pt modelId="{833F529A-E23E-4F69-94D0-1A6DC5A47C96}" type="sibTrans" cxnId="{B7E5D2BD-1874-42E1-B4EE-BF0C76A3A238}">
      <dgm:prSet/>
      <dgm:spPr/>
      <dgm:t>
        <a:bodyPr/>
        <a:lstStyle/>
        <a:p>
          <a:endParaRPr lang="en-US"/>
        </a:p>
      </dgm:t>
    </dgm:pt>
    <dgm:pt modelId="{A72B46E8-76B6-4542-B115-C2E2F83FE1EC}">
      <dgm:prSet/>
      <dgm:spPr/>
      <dgm:t>
        <a:bodyPr/>
        <a:lstStyle/>
        <a:p>
          <a:r>
            <a:rPr lang="en-US" dirty="0"/>
            <a:t>Make sure they select choices carefully.  They will not have the opportunity to change their mind in the fall, unless it affects post secondary plans</a:t>
          </a:r>
        </a:p>
      </dgm:t>
    </dgm:pt>
    <dgm:pt modelId="{5A77CE5B-A017-4A42-B003-B05E1A0044B5}" type="parTrans" cxnId="{49FD8CB2-15AE-44CC-A90D-8EC06BD8F55C}">
      <dgm:prSet/>
      <dgm:spPr/>
      <dgm:t>
        <a:bodyPr/>
        <a:lstStyle/>
        <a:p>
          <a:endParaRPr lang="en-US"/>
        </a:p>
      </dgm:t>
    </dgm:pt>
    <dgm:pt modelId="{6242DCF4-5FA5-4405-B97A-C773E03DF11C}" type="sibTrans" cxnId="{49FD8CB2-15AE-44CC-A90D-8EC06BD8F55C}">
      <dgm:prSet/>
      <dgm:spPr/>
      <dgm:t>
        <a:bodyPr/>
        <a:lstStyle/>
        <a:p>
          <a:endParaRPr lang="en-US"/>
        </a:p>
      </dgm:t>
    </dgm:pt>
    <dgm:pt modelId="{97FC20D8-36CB-46CA-9082-F5635DC2DDD6}">
      <dgm:prSet/>
      <dgm:spPr/>
      <dgm:t>
        <a:bodyPr/>
        <a:lstStyle/>
        <a:p>
          <a:r>
            <a:rPr lang="en-US"/>
            <a:t>Pass in</a:t>
          </a:r>
        </a:p>
      </dgm:t>
    </dgm:pt>
    <dgm:pt modelId="{0BE973C5-2E96-4661-911E-89537902CAEC}" type="parTrans" cxnId="{79E164F8-AEE4-4D8D-BE7B-B73CAE453F0C}">
      <dgm:prSet/>
      <dgm:spPr/>
      <dgm:t>
        <a:bodyPr/>
        <a:lstStyle/>
        <a:p>
          <a:endParaRPr lang="en-US"/>
        </a:p>
      </dgm:t>
    </dgm:pt>
    <dgm:pt modelId="{03579D33-AEA3-424F-A0DB-389355D0ABE5}" type="sibTrans" cxnId="{79E164F8-AEE4-4D8D-BE7B-B73CAE453F0C}">
      <dgm:prSet/>
      <dgm:spPr/>
      <dgm:t>
        <a:bodyPr/>
        <a:lstStyle/>
        <a:p>
          <a:endParaRPr lang="en-US"/>
        </a:p>
      </dgm:t>
    </dgm:pt>
    <dgm:pt modelId="{C4341192-B1A0-4BBC-AF44-A63070FD295D}">
      <dgm:prSet/>
      <dgm:spPr/>
      <dgm:t>
        <a:bodyPr/>
        <a:lstStyle/>
        <a:p>
          <a:r>
            <a:rPr lang="en-US" dirty="0"/>
            <a:t>Pass in their completed Course selection form to their homeroom teacher by March 28</a:t>
          </a:r>
          <a:r>
            <a:rPr lang="en-US" baseline="30000" dirty="0"/>
            <a:t>th</a:t>
          </a:r>
          <a:r>
            <a:rPr lang="en-US" dirty="0"/>
            <a:t>. </a:t>
          </a:r>
        </a:p>
      </dgm:t>
    </dgm:pt>
    <dgm:pt modelId="{7FAB7575-D802-42AA-87F2-DF7F4EDBFC31}" type="parTrans" cxnId="{005450E0-CA33-46B7-9C88-4ED7C6828276}">
      <dgm:prSet/>
      <dgm:spPr/>
      <dgm:t>
        <a:bodyPr/>
        <a:lstStyle/>
        <a:p>
          <a:endParaRPr lang="en-US"/>
        </a:p>
      </dgm:t>
    </dgm:pt>
    <dgm:pt modelId="{4AF9EDAB-3940-4DB3-BF34-7C9F97549C8B}" type="sibTrans" cxnId="{005450E0-CA33-46B7-9C88-4ED7C6828276}">
      <dgm:prSet/>
      <dgm:spPr/>
      <dgm:t>
        <a:bodyPr/>
        <a:lstStyle/>
        <a:p>
          <a:endParaRPr lang="en-US"/>
        </a:p>
      </dgm:t>
    </dgm:pt>
    <dgm:pt modelId="{B98F80AC-C441-4B28-91E7-FA1E10491562}">
      <dgm:prSet/>
      <dgm:spPr/>
      <dgm:t>
        <a:bodyPr/>
        <a:lstStyle/>
        <a:p>
          <a:r>
            <a:rPr lang="en-US"/>
            <a:t>Be</a:t>
          </a:r>
        </a:p>
      </dgm:t>
    </dgm:pt>
    <dgm:pt modelId="{79253295-89C2-4685-AF84-ABF3154D5CDD}" type="parTrans" cxnId="{2A969C4C-2BEB-405D-B692-1A9239DAF8D8}">
      <dgm:prSet/>
      <dgm:spPr/>
      <dgm:t>
        <a:bodyPr/>
        <a:lstStyle/>
        <a:p>
          <a:endParaRPr lang="en-US"/>
        </a:p>
      </dgm:t>
    </dgm:pt>
    <dgm:pt modelId="{39B14333-ABA9-4B92-BDF4-1928A4A86D2B}" type="sibTrans" cxnId="{2A969C4C-2BEB-405D-B692-1A9239DAF8D8}">
      <dgm:prSet/>
      <dgm:spPr/>
      <dgm:t>
        <a:bodyPr/>
        <a:lstStyle/>
        <a:p>
          <a:endParaRPr lang="en-US"/>
        </a:p>
      </dgm:t>
    </dgm:pt>
    <dgm:pt modelId="{5A49B259-035B-48D2-9F47-226096C7244E}">
      <dgm:prSet/>
      <dgm:spPr/>
      <dgm:t>
        <a:bodyPr/>
        <a:lstStyle/>
        <a:p>
          <a:r>
            <a:rPr lang="en-US" dirty="0"/>
            <a:t>Be in their Homeroom on </a:t>
          </a:r>
          <a:r>
            <a:rPr lang="en-US"/>
            <a:t>April 2</a:t>
          </a:r>
          <a:r>
            <a:rPr lang="en-US" baseline="30000"/>
            <a:t>nd</a:t>
          </a:r>
          <a:r>
            <a:rPr lang="en-US"/>
            <a:t> to 5</a:t>
          </a:r>
          <a:r>
            <a:rPr lang="en-US" baseline="30000"/>
            <a:t>th</a:t>
          </a:r>
          <a:r>
            <a:rPr lang="en-US"/>
            <a:t> to </a:t>
          </a:r>
          <a:r>
            <a:rPr lang="en-US" dirty="0"/>
            <a:t>enter their choices in the computer – if they are late, they may not get the courses you want</a:t>
          </a:r>
        </a:p>
      </dgm:t>
    </dgm:pt>
    <dgm:pt modelId="{FEB302D2-CF47-46F1-B44E-61E1008CE5B7}" type="parTrans" cxnId="{3294469B-802C-40E0-A21D-0935F0020D76}">
      <dgm:prSet/>
      <dgm:spPr/>
      <dgm:t>
        <a:bodyPr/>
        <a:lstStyle/>
        <a:p>
          <a:endParaRPr lang="en-US"/>
        </a:p>
      </dgm:t>
    </dgm:pt>
    <dgm:pt modelId="{763B52D1-7917-4BF8-A35B-A0CE8B1E66EF}" type="sibTrans" cxnId="{3294469B-802C-40E0-A21D-0935F0020D76}">
      <dgm:prSet/>
      <dgm:spPr/>
      <dgm:t>
        <a:bodyPr/>
        <a:lstStyle/>
        <a:p>
          <a:endParaRPr lang="en-US"/>
        </a:p>
      </dgm:t>
    </dgm:pt>
    <dgm:pt modelId="{F55D15FF-DE27-45AB-8191-162DA39D78BC}" type="pres">
      <dgm:prSet presAssocID="{836E812F-85F4-4D44-BA1D-29CFB1C62652}" presName="Name0" presStyleCnt="0">
        <dgm:presLayoutVars>
          <dgm:dir/>
          <dgm:animLvl val="lvl"/>
          <dgm:resizeHandles val="exact"/>
        </dgm:presLayoutVars>
      </dgm:prSet>
      <dgm:spPr/>
    </dgm:pt>
    <dgm:pt modelId="{056D7089-8283-4A66-831F-5E40034362EF}" type="pres">
      <dgm:prSet presAssocID="{B98F80AC-C441-4B28-91E7-FA1E10491562}" presName="boxAndChildren" presStyleCnt="0"/>
      <dgm:spPr/>
    </dgm:pt>
    <dgm:pt modelId="{352B018C-F96C-44A3-8CDC-4EB69D16D638}" type="pres">
      <dgm:prSet presAssocID="{B98F80AC-C441-4B28-91E7-FA1E10491562}" presName="parentTextBox" presStyleLbl="alignNode1" presStyleIdx="0" presStyleCnt="4"/>
      <dgm:spPr/>
    </dgm:pt>
    <dgm:pt modelId="{605F7779-3326-4EAB-8984-0041CEAA8969}" type="pres">
      <dgm:prSet presAssocID="{B98F80AC-C441-4B28-91E7-FA1E10491562}" presName="descendantBox" presStyleLbl="bgAccFollowNode1" presStyleIdx="0" presStyleCnt="4"/>
      <dgm:spPr/>
    </dgm:pt>
    <dgm:pt modelId="{49E9D8BA-220C-4FCA-8C14-61F1872D1196}" type="pres">
      <dgm:prSet presAssocID="{03579D33-AEA3-424F-A0DB-389355D0ABE5}" presName="sp" presStyleCnt="0"/>
      <dgm:spPr/>
    </dgm:pt>
    <dgm:pt modelId="{D43504D5-257F-4A5E-9DA7-E295180F09A8}" type="pres">
      <dgm:prSet presAssocID="{97FC20D8-36CB-46CA-9082-F5635DC2DDD6}" presName="arrowAndChildren" presStyleCnt="0"/>
      <dgm:spPr/>
    </dgm:pt>
    <dgm:pt modelId="{C8A36289-A56F-4D9F-BE18-B6DF62521777}" type="pres">
      <dgm:prSet presAssocID="{97FC20D8-36CB-46CA-9082-F5635DC2DDD6}" presName="parentTextArrow" presStyleLbl="node1" presStyleIdx="0" presStyleCnt="0"/>
      <dgm:spPr/>
    </dgm:pt>
    <dgm:pt modelId="{3CA313E8-AF70-4BE9-AD8D-3556F5D7AB5F}" type="pres">
      <dgm:prSet presAssocID="{97FC20D8-36CB-46CA-9082-F5635DC2DDD6}" presName="arrow" presStyleLbl="alignNode1" presStyleIdx="1" presStyleCnt="4"/>
      <dgm:spPr/>
    </dgm:pt>
    <dgm:pt modelId="{95430CC0-9EA1-4219-BFFB-1A839BD0EF6A}" type="pres">
      <dgm:prSet presAssocID="{97FC20D8-36CB-46CA-9082-F5635DC2DDD6}" presName="descendantArrow" presStyleLbl="bgAccFollowNode1" presStyleIdx="1" presStyleCnt="4"/>
      <dgm:spPr/>
    </dgm:pt>
    <dgm:pt modelId="{B993DFC4-D13E-42F4-ACE2-58350EC38961}" type="pres">
      <dgm:prSet presAssocID="{833F529A-E23E-4F69-94D0-1A6DC5A47C96}" presName="sp" presStyleCnt="0"/>
      <dgm:spPr/>
    </dgm:pt>
    <dgm:pt modelId="{95653DFE-FBB8-4CCB-A7B7-B0062D362811}" type="pres">
      <dgm:prSet presAssocID="{ACA1E820-F6FA-4901-9081-A7FA18D3A064}" presName="arrowAndChildren" presStyleCnt="0"/>
      <dgm:spPr/>
    </dgm:pt>
    <dgm:pt modelId="{F32063E0-21C1-4F00-B349-20AE685EC124}" type="pres">
      <dgm:prSet presAssocID="{ACA1E820-F6FA-4901-9081-A7FA18D3A064}" presName="parentTextArrow" presStyleLbl="node1" presStyleIdx="0" presStyleCnt="0"/>
      <dgm:spPr/>
    </dgm:pt>
    <dgm:pt modelId="{EEECB21A-77FB-444B-8D9D-8D587E7442CD}" type="pres">
      <dgm:prSet presAssocID="{ACA1E820-F6FA-4901-9081-A7FA18D3A064}" presName="arrow" presStyleLbl="alignNode1" presStyleIdx="2" presStyleCnt="4"/>
      <dgm:spPr/>
    </dgm:pt>
    <dgm:pt modelId="{D3041CE4-C35D-4B9E-9E3F-5D52C5E8CE15}" type="pres">
      <dgm:prSet presAssocID="{ACA1E820-F6FA-4901-9081-A7FA18D3A064}" presName="descendantArrow" presStyleLbl="bgAccFollowNode1" presStyleIdx="2" presStyleCnt="4"/>
      <dgm:spPr/>
    </dgm:pt>
    <dgm:pt modelId="{DD313E9D-8D81-4204-966C-EF002AFD9C51}" type="pres">
      <dgm:prSet presAssocID="{F852612F-4A2A-457E-A19E-BD4C0BD9D855}" presName="sp" presStyleCnt="0"/>
      <dgm:spPr/>
    </dgm:pt>
    <dgm:pt modelId="{98FF3F23-388F-42AD-ADEA-97AF370CF760}" type="pres">
      <dgm:prSet presAssocID="{19CD7750-8138-4E14-904B-E787E3A53775}" presName="arrowAndChildren" presStyleCnt="0"/>
      <dgm:spPr/>
    </dgm:pt>
    <dgm:pt modelId="{C29F248A-8B6C-42F9-BD9F-377D95AFA3AE}" type="pres">
      <dgm:prSet presAssocID="{19CD7750-8138-4E14-904B-E787E3A53775}" presName="parentTextArrow" presStyleLbl="node1" presStyleIdx="0" presStyleCnt="0"/>
      <dgm:spPr/>
    </dgm:pt>
    <dgm:pt modelId="{44E1544D-FCDC-4497-96D0-6946105679E5}" type="pres">
      <dgm:prSet presAssocID="{19CD7750-8138-4E14-904B-E787E3A53775}" presName="arrow" presStyleLbl="alignNode1" presStyleIdx="3" presStyleCnt="4"/>
      <dgm:spPr/>
    </dgm:pt>
    <dgm:pt modelId="{535E1161-A5C5-4805-B174-6D11712AA706}" type="pres">
      <dgm:prSet presAssocID="{19CD7750-8138-4E14-904B-E787E3A53775}" presName="descendantArrow" presStyleLbl="bgAccFollowNode1" presStyleIdx="3" presStyleCnt="4"/>
      <dgm:spPr/>
    </dgm:pt>
  </dgm:ptLst>
  <dgm:cxnLst>
    <dgm:cxn modelId="{06EA2D00-34F1-4D4B-A65D-2FA539737621}" type="presOf" srcId="{19CD7750-8138-4E14-904B-E787E3A53775}" destId="{C29F248A-8B6C-42F9-BD9F-377D95AFA3AE}" srcOrd="0" destOrd="0" presId="urn:microsoft.com/office/officeart/2016/7/layout/VerticalDownArrowProcess"/>
    <dgm:cxn modelId="{6091A703-F91D-4154-BEBC-D3053625F7C7}" srcId="{836E812F-85F4-4D44-BA1D-29CFB1C62652}" destId="{19CD7750-8138-4E14-904B-E787E3A53775}" srcOrd="0" destOrd="0" parTransId="{7D00FA99-DB97-4FE3-96DA-3A756B093E8A}" sibTransId="{F852612F-4A2A-457E-A19E-BD4C0BD9D855}"/>
    <dgm:cxn modelId="{4B0F6B12-B6EE-4A63-812E-651B7C6441AC}" type="presOf" srcId="{97FC20D8-36CB-46CA-9082-F5635DC2DDD6}" destId="{C8A36289-A56F-4D9F-BE18-B6DF62521777}" srcOrd="0" destOrd="0" presId="urn:microsoft.com/office/officeart/2016/7/layout/VerticalDownArrowProcess"/>
    <dgm:cxn modelId="{C0709027-F90A-4068-8ED1-3216826103AB}" type="presOf" srcId="{ACA1E820-F6FA-4901-9081-A7FA18D3A064}" destId="{EEECB21A-77FB-444B-8D9D-8D587E7442CD}" srcOrd="1" destOrd="0" presId="urn:microsoft.com/office/officeart/2016/7/layout/VerticalDownArrowProcess"/>
    <dgm:cxn modelId="{046E702C-26B1-4620-A858-88350386224E}" type="presOf" srcId="{B2415ABE-365D-4DA5-8980-EA356EFF8C92}" destId="{535E1161-A5C5-4805-B174-6D11712AA706}" srcOrd="0" destOrd="0" presId="urn:microsoft.com/office/officeart/2016/7/layout/VerticalDownArrowProcess"/>
    <dgm:cxn modelId="{8B9BF63E-4BBB-47DF-ABA9-2D9ECBF9AAE5}" type="presOf" srcId="{5A49B259-035B-48D2-9F47-226096C7244E}" destId="{605F7779-3326-4EAB-8984-0041CEAA8969}" srcOrd="0" destOrd="0" presId="urn:microsoft.com/office/officeart/2016/7/layout/VerticalDownArrowProcess"/>
    <dgm:cxn modelId="{E8167467-D48F-4368-9CFF-D75A2BEFF3E8}" type="presOf" srcId="{19CD7750-8138-4E14-904B-E787E3A53775}" destId="{44E1544D-FCDC-4497-96D0-6946105679E5}" srcOrd="1" destOrd="0" presId="urn:microsoft.com/office/officeart/2016/7/layout/VerticalDownArrowProcess"/>
    <dgm:cxn modelId="{2A969C4C-2BEB-405D-B692-1A9239DAF8D8}" srcId="{836E812F-85F4-4D44-BA1D-29CFB1C62652}" destId="{B98F80AC-C441-4B28-91E7-FA1E10491562}" srcOrd="3" destOrd="0" parTransId="{79253295-89C2-4685-AF84-ABF3154D5CDD}" sibTransId="{39B14333-ABA9-4B92-BDF4-1928A4A86D2B}"/>
    <dgm:cxn modelId="{6B5B9051-5CF9-45D7-857F-B03094F2D4B9}" type="presOf" srcId="{A72B46E8-76B6-4542-B115-C2E2F83FE1EC}" destId="{D3041CE4-C35D-4B9E-9E3F-5D52C5E8CE15}" srcOrd="0" destOrd="0" presId="urn:microsoft.com/office/officeart/2016/7/layout/VerticalDownArrowProcess"/>
    <dgm:cxn modelId="{1DCDA475-F2D0-41DB-9B63-C293A2D8814F}" type="presOf" srcId="{C4341192-B1A0-4BBC-AF44-A63070FD295D}" destId="{95430CC0-9EA1-4219-BFFB-1A839BD0EF6A}" srcOrd="0" destOrd="0" presId="urn:microsoft.com/office/officeart/2016/7/layout/VerticalDownArrowProcess"/>
    <dgm:cxn modelId="{DAC0147E-50E3-469B-8552-D3F855BEBB87}" type="presOf" srcId="{97FC20D8-36CB-46CA-9082-F5635DC2DDD6}" destId="{3CA313E8-AF70-4BE9-AD8D-3556F5D7AB5F}" srcOrd="1" destOrd="0" presId="urn:microsoft.com/office/officeart/2016/7/layout/VerticalDownArrowProcess"/>
    <dgm:cxn modelId="{3BD0D495-7A9E-4868-8F25-2CDE31AAC90F}" type="presOf" srcId="{836E812F-85F4-4D44-BA1D-29CFB1C62652}" destId="{F55D15FF-DE27-45AB-8191-162DA39D78BC}" srcOrd="0" destOrd="0" presId="urn:microsoft.com/office/officeart/2016/7/layout/VerticalDownArrowProcess"/>
    <dgm:cxn modelId="{800AE096-0553-4949-8DDF-1701FB2B2B26}" srcId="{19CD7750-8138-4E14-904B-E787E3A53775}" destId="{B2415ABE-365D-4DA5-8980-EA356EFF8C92}" srcOrd="0" destOrd="0" parTransId="{B417268D-EA12-451D-9A6C-26C3030FC45F}" sibTransId="{A56BE3A6-3A85-4B78-A22B-CB8B2868CA85}"/>
    <dgm:cxn modelId="{3294469B-802C-40E0-A21D-0935F0020D76}" srcId="{B98F80AC-C441-4B28-91E7-FA1E10491562}" destId="{5A49B259-035B-48D2-9F47-226096C7244E}" srcOrd="0" destOrd="0" parTransId="{FEB302D2-CF47-46F1-B44E-61E1008CE5B7}" sibTransId="{763B52D1-7917-4BF8-A35B-A0CE8B1E66EF}"/>
    <dgm:cxn modelId="{49FD8CB2-15AE-44CC-A90D-8EC06BD8F55C}" srcId="{ACA1E820-F6FA-4901-9081-A7FA18D3A064}" destId="{A72B46E8-76B6-4542-B115-C2E2F83FE1EC}" srcOrd="0" destOrd="0" parTransId="{5A77CE5B-A017-4A42-B003-B05E1A0044B5}" sibTransId="{6242DCF4-5FA5-4405-B97A-C773E03DF11C}"/>
    <dgm:cxn modelId="{B7E5D2BD-1874-42E1-B4EE-BF0C76A3A238}" srcId="{836E812F-85F4-4D44-BA1D-29CFB1C62652}" destId="{ACA1E820-F6FA-4901-9081-A7FA18D3A064}" srcOrd="1" destOrd="0" parTransId="{3DD30A08-149E-42A2-A538-0BD694CC1C88}" sibTransId="{833F529A-E23E-4F69-94D0-1A6DC5A47C96}"/>
    <dgm:cxn modelId="{F7E9E6BF-EB4C-4973-B8FC-DACC444A1E0D}" type="presOf" srcId="{B98F80AC-C441-4B28-91E7-FA1E10491562}" destId="{352B018C-F96C-44A3-8CDC-4EB69D16D638}" srcOrd="0" destOrd="0" presId="urn:microsoft.com/office/officeart/2016/7/layout/VerticalDownArrowProcess"/>
    <dgm:cxn modelId="{005450E0-CA33-46B7-9C88-4ED7C6828276}" srcId="{97FC20D8-36CB-46CA-9082-F5635DC2DDD6}" destId="{C4341192-B1A0-4BBC-AF44-A63070FD295D}" srcOrd="0" destOrd="0" parTransId="{7FAB7575-D802-42AA-87F2-DF7F4EDBFC31}" sibTransId="{4AF9EDAB-3940-4DB3-BF34-7C9F97549C8B}"/>
    <dgm:cxn modelId="{ED62FFF1-4C12-4EDB-B34B-F501F286D78C}" type="presOf" srcId="{ACA1E820-F6FA-4901-9081-A7FA18D3A064}" destId="{F32063E0-21C1-4F00-B349-20AE685EC124}" srcOrd="0" destOrd="0" presId="urn:microsoft.com/office/officeart/2016/7/layout/VerticalDownArrowProcess"/>
    <dgm:cxn modelId="{79E164F8-AEE4-4D8D-BE7B-B73CAE453F0C}" srcId="{836E812F-85F4-4D44-BA1D-29CFB1C62652}" destId="{97FC20D8-36CB-46CA-9082-F5635DC2DDD6}" srcOrd="2" destOrd="0" parTransId="{0BE973C5-2E96-4661-911E-89537902CAEC}" sibTransId="{03579D33-AEA3-424F-A0DB-389355D0ABE5}"/>
    <dgm:cxn modelId="{BC2AF76C-5A3E-4489-9087-7424F97F4EB0}" type="presParOf" srcId="{F55D15FF-DE27-45AB-8191-162DA39D78BC}" destId="{056D7089-8283-4A66-831F-5E40034362EF}" srcOrd="0" destOrd="0" presId="urn:microsoft.com/office/officeart/2016/7/layout/VerticalDownArrowProcess"/>
    <dgm:cxn modelId="{1A74B245-585B-4CE0-A30F-6DBF6B6369C3}" type="presParOf" srcId="{056D7089-8283-4A66-831F-5E40034362EF}" destId="{352B018C-F96C-44A3-8CDC-4EB69D16D638}" srcOrd="0" destOrd="0" presId="urn:microsoft.com/office/officeart/2016/7/layout/VerticalDownArrowProcess"/>
    <dgm:cxn modelId="{E138B577-1E1C-460B-B6DC-6732DB6A00DA}" type="presParOf" srcId="{056D7089-8283-4A66-831F-5E40034362EF}" destId="{605F7779-3326-4EAB-8984-0041CEAA8969}" srcOrd="1" destOrd="0" presId="urn:microsoft.com/office/officeart/2016/7/layout/VerticalDownArrowProcess"/>
    <dgm:cxn modelId="{48AB3AAD-DE8F-46C1-9297-97361D82F831}" type="presParOf" srcId="{F55D15FF-DE27-45AB-8191-162DA39D78BC}" destId="{49E9D8BA-220C-4FCA-8C14-61F1872D1196}" srcOrd="1" destOrd="0" presId="urn:microsoft.com/office/officeart/2016/7/layout/VerticalDownArrowProcess"/>
    <dgm:cxn modelId="{49680E42-E2BB-4B98-9206-B54081AD1915}" type="presParOf" srcId="{F55D15FF-DE27-45AB-8191-162DA39D78BC}" destId="{D43504D5-257F-4A5E-9DA7-E295180F09A8}" srcOrd="2" destOrd="0" presId="urn:microsoft.com/office/officeart/2016/7/layout/VerticalDownArrowProcess"/>
    <dgm:cxn modelId="{C1A697C8-B3A8-4C90-B5E3-F00007E58DE7}" type="presParOf" srcId="{D43504D5-257F-4A5E-9DA7-E295180F09A8}" destId="{C8A36289-A56F-4D9F-BE18-B6DF62521777}" srcOrd="0" destOrd="0" presId="urn:microsoft.com/office/officeart/2016/7/layout/VerticalDownArrowProcess"/>
    <dgm:cxn modelId="{8A2343D8-B10F-4FC3-A683-9249DDE35579}" type="presParOf" srcId="{D43504D5-257F-4A5E-9DA7-E295180F09A8}" destId="{3CA313E8-AF70-4BE9-AD8D-3556F5D7AB5F}" srcOrd="1" destOrd="0" presId="urn:microsoft.com/office/officeart/2016/7/layout/VerticalDownArrowProcess"/>
    <dgm:cxn modelId="{9E7E084D-5BAF-492B-BD38-3E21A77B49EC}" type="presParOf" srcId="{D43504D5-257F-4A5E-9DA7-E295180F09A8}" destId="{95430CC0-9EA1-4219-BFFB-1A839BD0EF6A}" srcOrd="2" destOrd="0" presId="urn:microsoft.com/office/officeart/2016/7/layout/VerticalDownArrowProcess"/>
    <dgm:cxn modelId="{DAFB4C37-5F39-48D9-8CC3-FA6BD148AD4C}" type="presParOf" srcId="{F55D15FF-DE27-45AB-8191-162DA39D78BC}" destId="{B993DFC4-D13E-42F4-ACE2-58350EC38961}" srcOrd="3" destOrd="0" presId="urn:microsoft.com/office/officeart/2016/7/layout/VerticalDownArrowProcess"/>
    <dgm:cxn modelId="{75D2D493-4786-4770-BE5B-A4A0FCE93F34}" type="presParOf" srcId="{F55D15FF-DE27-45AB-8191-162DA39D78BC}" destId="{95653DFE-FBB8-4CCB-A7B7-B0062D362811}" srcOrd="4" destOrd="0" presId="urn:microsoft.com/office/officeart/2016/7/layout/VerticalDownArrowProcess"/>
    <dgm:cxn modelId="{60BE0387-3784-4D0F-AC0B-FD3CF3C56F55}" type="presParOf" srcId="{95653DFE-FBB8-4CCB-A7B7-B0062D362811}" destId="{F32063E0-21C1-4F00-B349-20AE685EC124}" srcOrd="0" destOrd="0" presId="urn:microsoft.com/office/officeart/2016/7/layout/VerticalDownArrowProcess"/>
    <dgm:cxn modelId="{F76ECEEB-A90E-457F-8255-17ECB53D0891}" type="presParOf" srcId="{95653DFE-FBB8-4CCB-A7B7-B0062D362811}" destId="{EEECB21A-77FB-444B-8D9D-8D587E7442CD}" srcOrd="1" destOrd="0" presId="urn:microsoft.com/office/officeart/2016/7/layout/VerticalDownArrowProcess"/>
    <dgm:cxn modelId="{665F31FF-E6F4-4361-B86C-F895551A18D2}" type="presParOf" srcId="{95653DFE-FBB8-4CCB-A7B7-B0062D362811}" destId="{D3041CE4-C35D-4B9E-9E3F-5D52C5E8CE15}" srcOrd="2" destOrd="0" presId="urn:microsoft.com/office/officeart/2016/7/layout/VerticalDownArrowProcess"/>
    <dgm:cxn modelId="{CA0D491F-BD6A-4E64-9079-86A3B83A487C}" type="presParOf" srcId="{F55D15FF-DE27-45AB-8191-162DA39D78BC}" destId="{DD313E9D-8D81-4204-966C-EF002AFD9C51}" srcOrd="5" destOrd="0" presId="urn:microsoft.com/office/officeart/2016/7/layout/VerticalDownArrowProcess"/>
    <dgm:cxn modelId="{C84B8065-52D5-4881-9400-CC052E93816C}" type="presParOf" srcId="{F55D15FF-DE27-45AB-8191-162DA39D78BC}" destId="{98FF3F23-388F-42AD-ADEA-97AF370CF760}" srcOrd="6" destOrd="0" presId="urn:microsoft.com/office/officeart/2016/7/layout/VerticalDownArrowProcess"/>
    <dgm:cxn modelId="{B25B0ED8-37D5-472B-9707-5ECAC95657BE}" type="presParOf" srcId="{98FF3F23-388F-42AD-ADEA-97AF370CF760}" destId="{C29F248A-8B6C-42F9-BD9F-377D95AFA3AE}" srcOrd="0" destOrd="0" presId="urn:microsoft.com/office/officeart/2016/7/layout/VerticalDownArrowProcess"/>
    <dgm:cxn modelId="{608CCCE7-3AF4-45BE-8B63-C886F44907D7}" type="presParOf" srcId="{98FF3F23-388F-42AD-ADEA-97AF370CF760}" destId="{44E1544D-FCDC-4497-96D0-6946105679E5}" srcOrd="1" destOrd="0" presId="urn:microsoft.com/office/officeart/2016/7/layout/VerticalDownArrowProcess"/>
    <dgm:cxn modelId="{0C319027-92AA-4CBE-A345-C75F54BF0DF1}" type="presParOf" srcId="{98FF3F23-388F-42AD-ADEA-97AF370CF760}" destId="{535E1161-A5C5-4805-B174-6D11712AA70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B78B5-28BB-4798-9A97-3D7A91154DAB}">
      <dsp:nvSpPr>
        <dsp:cNvPr id="0" name=""/>
        <dsp:cNvSpPr/>
      </dsp:nvSpPr>
      <dsp:spPr>
        <a:xfrm>
          <a:off x="0" y="91147"/>
          <a:ext cx="5019610" cy="11148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Consider completing core cluster options</a:t>
          </a:r>
        </a:p>
      </dsp:txBody>
      <dsp:txXfrm>
        <a:off x="54423" y="145570"/>
        <a:ext cx="4910764" cy="1006017"/>
      </dsp:txXfrm>
    </dsp:sp>
    <dsp:sp modelId="{DC1FBC33-60B4-4F3E-9C79-A63D8A3B5A43}">
      <dsp:nvSpPr>
        <dsp:cNvPr id="0" name=""/>
        <dsp:cNvSpPr/>
      </dsp:nvSpPr>
      <dsp:spPr>
        <a:xfrm>
          <a:off x="0" y="1266491"/>
          <a:ext cx="5019610" cy="1114863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Consider student’s interests and the courses they may wish to take in Grades 11 &amp; 12.</a:t>
          </a:r>
        </a:p>
      </dsp:txBody>
      <dsp:txXfrm>
        <a:off x="54423" y="1320914"/>
        <a:ext cx="4910764" cy="1006017"/>
      </dsp:txXfrm>
    </dsp:sp>
    <dsp:sp modelId="{3E65D284-B86F-4478-AE31-298403E7B85B}">
      <dsp:nvSpPr>
        <dsp:cNvPr id="0" name=""/>
        <dsp:cNvSpPr/>
      </dsp:nvSpPr>
      <dsp:spPr>
        <a:xfrm>
          <a:off x="0" y="2441835"/>
          <a:ext cx="5019610" cy="1114863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Courses chosen by students determine what courses are offered next year.</a:t>
          </a:r>
        </a:p>
      </dsp:txBody>
      <dsp:txXfrm>
        <a:off x="54423" y="2496258"/>
        <a:ext cx="4910764" cy="1006017"/>
      </dsp:txXfrm>
    </dsp:sp>
    <dsp:sp modelId="{FC9EC36E-2F2D-4405-841D-FA89C5F214EF}">
      <dsp:nvSpPr>
        <dsp:cNvPr id="0" name=""/>
        <dsp:cNvSpPr/>
      </dsp:nvSpPr>
      <dsp:spPr>
        <a:xfrm>
          <a:off x="0" y="3617178"/>
          <a:ext cx="5019610" cy="1114863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</a:t>
          </a:r>
          <a:r>
            <a:rPr lang="en-US" sz="2100" u="sng" kern="1200"/>
            <a:t>you choose</a:t>
          </a:r>
          <a:r>
            <a:rPr lang="en-US" sz="2100" kern="1200"/>
            <a:t> a course, you will be expected to remain in the course.</a:t>
          </a:r>
        </a:p>
      </dsp:txBody>
      <dsp:txXfrm>
        <a:off x="54423" y="3671601"/>
        <a:ext cx="4910764" cy="100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B48E8-B234-4B77-8708-B09938B1284B}">
      <dsp:nvSpPr>
        <dsp:cNvPr id="0" name=""/>
        <dsp:cNvSpPr/>
      </dsp:nvSpPr>
      <dsp:spPr>
        <a:xfrm>
          <a:off x="0" y="113053"/>
          <a:ext cx="5019610" cy="21902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 must carefully consider and choose 2 additional courses that they would take if</a:t>
          </a:r>
          <a:r>
            <a:rPr lang="en-US" sz="2400" kern="1200" dirty="0">
              <a:latin typeface="Trebuchet MS" panose="020B0603020202020204"/>
            </a:rPr>
            <a:t> </a:t>
          </a:r>
          <a:r>
            <a:rPr lang="en-US" sz="2400" kern="1200" dirty="0"/>
            <a:t> any of their chosen courses cannot be scheduled.</a:t>
          </a:r>
        </a:p>
      </dsp:txBody>
      <dsp:txXfrm>
        <a:off x="106919" y="219972"/>
        <a:ext cx="4805772" cy="1976401"/>
      </dsp:txXfrm>
    </dsp:sp>
    <dsp:sp modelId="{AFE134B0-918B-49A8-9E4D-456A25D8F64B}">
      <dsp:nvSpPr>
        <dsp:cNvPr id="0" name=""/>
        <dsp:cNvSpPr/>
      </dsp:nvSpPr>
      <dsp:spPr>
        <a:xfrm>
          <a:off x="0" y="2372413"/>
          <a:ext cx="5019610" cy="219023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- CANNOT select Biology 111 or Intro to Skilled Trades as alternate courses.</a:t>
          </a:r>
          <a:endParaRPr lang="en-US" sz="2400" kern="1200" dirty="0"/>
        </a:p>
      </dsp:txBody>
      <dsp:txXfrm>
        <a:off x="106919" y="2479332"/>
        <a:ext cx="4805772" cy="1976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018C-F96C-44A3-8CDC-4EB69D16D638}">
      <dsp:nvSpPr>
        <dsp:cNvPr id="0" name=""/>
        <dsp:cNvSpPr/>
      </dsp:nvSpPr>
      <dsp:spPr>
        <a:xfrm>
          <a:off x="0" y="3956060"/>
          <a:ext cx="1254902" cy="865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3956060"/>
        <a:ext cx="1254902" cy="865489"/>
      </dsp:txXfrm>
    </dsp:sp>
    <dsp:sp modelId="{605F7779-3326-4EAB-8984-0041CEAA8969}">
      <dsp:nvSpPr>
        <dsp:cNvPr id="0" name=""/>
        <dsp:cNvSpPr/>
      </dsp:nvSpPr>
      <dsp:spPr>
        <a:xfrm>
          <a:off x="1254902" y="3956060"/>
          <a:ext cx="3764707" cy="8654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 in their Homeroom on </a:t>
          </a:r>
          <a:r>
            <a:rPr lang="en-US" sz="1200" kern="1200"/>
            <a:t>April 2</a:t>
          </a:r>
          <a:r>
            <a:rPr lang="en-US" sz="1200" kern="1200" baseline="30000"/>
            <a:t>nd</a:t>
          </a:r>
          <a:r>
            <a:rPr lang="en-US" sz="1200" kern="1200"/>
            <a:t> to 5</a:t>
          </a:r>
          <a:r>
            <a:rPr lang="en-US" sz="1200" kern="1200" baseline="30000"/>
            <a:t>th</a:t>
          </a:r>
          <a:r>
            <a:rPr lang="en-US" sz="1200" kern="1200"/>
            <a:t> to </a:t>
          </a:r>
          <a:r>
            <a:rPr lang="en-US" sz="1200" kern="1200" dirty="0"/>
            <a:t>enter their choices in the computer – if they are late, they may not get the courses you want</a:t>
          </a:r>
        </a:p>
      </dsp:txBody>
      <dsp:txXfrm>
        <a:off x="1254902" y="3956060"/>
        <a:ext cx="3764707" cy="865489"/>
      </dsp:txXfrm>
    </dsp:sp>
    <dsp:sp modelId="{3CA313E8-AF70-4BE9-AD8D-3556F5D7AB5F}">
      <dsp:nvSpPr>
        <dsp:cNvPr id="0" name=""/>
        <dsp:cNvSpPr/>
      </dsp:nvSpPr>
      <dsp:spPr>
        <a:xfrm rot="10800000">
          <a:off x="0" y="2637920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Pass in</a:t>
          </a:r>
        </a:p>
      </dsp:txBody>
      <dsp:txXfrm rot="-10800000">
        <a:off x="0" y="2637920"/>
        <a:ext cx="1254902" cy="865229"/>
      </dsp:txXfrm>
    </dsp:sp>
    <dsp:sp modelId="{95430CC0-9EA1-4219-BFFB-1A839BD0EF6A}">
      <dsp:nvSpPr>
        <dsp:cNvPr id="0" name=""/>
        <dsp:cNvSpPr/>
      </dsp:nvSpPr>
      <dsp:spPr>
        <a:xfrm>
          <a:off x="1254902" y="2637920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Pass in their completed Course selection form to their homeroom teacher by March 28</a:t>
          </a:r>
          <a:r>
            <a:rPr lang="en-US" sz="1200" kern="1200" baseline="30000" dirty="0"/>
            <a:t>th</a:t>
          </a:r>
          <a:r>
            <a:rPr lang="en-US" sz="1200" kern="1200" dirty="0"/>
            <a:t>. </a:t>
          </a:r>
        </a:p>
      </dsp:txBody>
      <dsp:txXfrm>
        <a:off x="1254902" y="2637920"/>
        <a:ext cx="3764707" cy="865229"/>
      </dsp:txXfrm>
    </dsp:sp>
    <dsp:sp modelId="{EEECB21A-77FB-444B-8D9D-8D587E7442CD}">
      <dsp:nvSpPr>
        <dsp:cNvPr id="0" name=""/>
        <dsp:cNvSpPr/>
      </dsp:nvSpPr>
      <dsp:spPr>
        <a:xfrm rot="10800000">
          <a:off x="0" y="1319780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Make</a:t>
          </a:r>
        </a:p>
      </dsp:txBody>
      <dsp:txXfrm rot="-10800000">
        <a:off x="0" y="1319780"/>
        <a:ext cx="1254902" cy="865229"/>
      </dsp:txXfrm>
    </dsp:sp>
    <dsp:sp modelId="{D3041CE4-C35D-4B9E-9E3F-5D52C5E8CE15}">
      <dsp:nvSpPr>
        <dsp:cNvPr id="0" name=""/>
        <dsp:cNvSpPr/>
      </dsp:nvSpPr>
      <dsp:spPr>
        <a:xfrm>
          <a:off x="1254902" y="1319780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Make sure they select choices carefully.  They will not have the opportunity to change their mind in the fall, unless it affects post secondary plans</a:t>
          </a:r>
        </a:p>
      </dsp:txBody>
      <dsp:txXfrm>
        <a:off x="1254902" y="1319780"/>
        <a:ext cx="3764707" cy="865229"/>
      </dsp:txXfrm>
    </dsp:sp>
    <dsp:sp modelId="{44E1544D-FCDC-4497-96D0-6946105679E5}">
      <dsp:nvSpPr>
        <dsp:cNvPr id="0" name=""/>
        <dsp:cNvSpPr/>
      </dsp:nvSpPr>
      <dsp:spPr>
        <a:xfrm rot="10800000">
          <a:off x="0" y="1639"/>
          <a:ext cx="1254902" cy="13311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249" tIns="199136" rIns="8924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Talk</a:t>
          </a:r>
        </a:p>
      </dsp:txBody>
      <dsp:txXfrm rot="-10800000">
        <a:off x="0" y="1639"/>
        <a:ext cx="1254902" cy="865229"/>
      </dsp:txXfrm>
    </dsp:sp>
    <dsp:sp modelId="{535E1161-A5C5-4805-B174-6D11712AA706}">
      <dsp:nvSpPr>
        <dsp:cNvPr id="0" name=""/>
        <dsp:cNvSpPr/>
      </dsp:nvSpPr>
      <dsp:spPr>
        <a:xfrm>
          <a:off x="1254902" y="1639"/>
          <a:ext cx="3764707" cy="8652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6" tIns="152400" rIns="7636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encourage students to talk to their parents/teachers to help guide their decisions</a:t>
          </a:r>
        </a:p>
      </dsp:txBody>
      <dsp:txXfrm>
        <a:off x="1254902" y="1639"/>
        <a:ext cx="3764707" cy="86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0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53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4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0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45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1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5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4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233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9A8E-2435-4D46-A4E0-7FA215345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2979-8E34-4F89-A4B1-9A1029FBF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4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89CE-D2AB-4BC5-AF85-78DC2DE01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2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A98A-442B-4E10-BA3E-836FB875F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43E3-F9DD-4F9F-B0E3-863D63ED1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A01-320D-4C38-9A4D-FF2B7FBF0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152D-FEE7-4149-BEE6-CE8B74A5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D163E8BC-BA15-4D7A-927F-B9C024AB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1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9C37-9254-4418-B7BB-FDCA74470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45F4-0695-4FFC-B471-A18AE01FC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A3DCA6-31D0-49CA-B2B1-2B5BE472F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077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l_4O3Gmyc4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D5-D5D5-7473-BDDC-0D801F65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76" y="4473227"/>
            <a:ext cx="6216024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u="none" strike="noStrike" cap="all" dirty="0">
                <a:effectLst/>
                <a:latin typeface="Gill Sans MT" panose="020B0502020104020203" pitchFamily="34" charset="0"/>
              </a:rPr>
              <a:t>Entering Grade 10</a:t>
            </a:r>
            <a:r>
              <a:rPr lang="en-US" sz="3600" b="0" i="0" dirty="0">
                <a:effectLst/>
                <a:latin typeface="Gill Sans MT" panose="020B0502020104020203" pitchFamily="34" charset="0"/>
              </a:rPr>
              <a:t>​</a:t>
            </a:r>
            <a:br>
              <a:rPr lang="en-US" sz="3600" b="0" i="0" dirty="0">
                <a:effectLst/>
                <a:latin typeface="Gill Sans MT" panose="020B0502020104020203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38352-A8A4-9694-D93B-77BC21F2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76" y="5219037"/>
            <a:ext cx="6216024" cy="70167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Parent Information Session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March 2024</a:t>
            </a:r>
            <a:endParaRPr lang="en-US" sz="2800" dirty="0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12FB010-92C3-A74B-3E55-655DD7A1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5"/>
          <a:stretch/>
        </p:blipFill>
        <p:spPr>
          <a:xfrm>
            <a:off x="2263476" y="609601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0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Enter Two Alternate Courses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081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</a:pPr>
            <a:fld id="{7BE59A94-3B9B-4F13-95C0-76949D4834C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4582" name="Rectangle 3">
            <a:extLst>
              <a:ext uri="{FF2B5EF4-FFF2-40B4-BE49-F238E27FC236}">
                <a16:creationId xmlns:a16="http://schemas.microsoft.com/office/drawing/2014/main" id="{609E943B-CE41-4FFC-8C36-33FABFEB1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131592"/>
              </p:ext>
            </p:extLst>
          </p:nvPr>
        </p:nvGraphicFramePr>
        <p:xfrm>
          <a:off x="4831569" y="1055176"/>
          <a:ext cx="5019610" cy="467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58303" y="-8467"/>
            <a:ext cx="3575050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D32A0B-52B5-7AF5-18E2-D2B7B42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Course Selection Process</a:t>
            </a:r>
            <a:endParaRPr lang="en-US" sz="3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8C11F-CB0F-83A3-2514-E46B6F09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0817" y="6041363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BA11B42-21F8-0E21-E89A-1F5DA9662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173572"/>
              </p:ext>
            </p:extLst>
          </p:nvPr>
        </p:nvGraphicFramePr>
        <p:xfrm>
          <a:off x="5163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59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6EBF-D0D6-F663-8493-5E727FD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2590800"/>
            <a:ext cx="4495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6664D-44A8-6FEA-7870-CBE3CC3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56A32-539F-4519-B871-8517F70D9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5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Antique cash register keys">
            <a:extLst>
              <a:ext uri="{FF2B5EF4-FFF2-40B4-BE49-F238E27FC236}">
                <a16:creationId xmlns:a16="http://schemas.microsoft.com/office/drawing/2014/main" id="{EA8DF5FF-BECA-FC80-16FB-E8DDC1CF2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9394" b="909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1AF5A33-5C3E-4B00-B636-470C37CD0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1D4F4279-6CB8-4935-B70E-47B0D4BF7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2141" y="0"/>
            <a:ext cx="702945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26709FF-BC45-4BDA-88FE-6727BCBD9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3B53C46-807E-496A-8ACD-66372ECA6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092950" y="3681414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23">
            <a:extLst>
              <a:ext uri="{FF2B5EF4-FFF2-40B4-BE49-F238E27FC236}">
                <a16:creationId xmlns:a16="http://schemas.microsoft.com/office/drawing/2014/main" id="{BD4BEF6F-1F5D-425B-B942-CE0EC90D3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0108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3535" y="609600"/>
            <a:ext cx="4865966" cy="1320800"/>
          </a:xfrm>
        </p:spPr>
        <p:txBody>
          <a:bodyPr anchor="t">
            <a:normAutofit/>
          </a:bodyPr>
          <a:lstStyle/>
          <a:p>
            <a:r>
              <a:rPr lang="en-US"/>
              <a:t>Required Courses and Credits</a:t>
            </a:r>
          </a:p>
        </p:txBody>
      </p:sp>
      <p:sp>
        <p:nvSpPr>
          <p:cNvPr id="63" name="Content Placeholder 1"/>
          <p:cNvSpPr>
            <a:spLocks noGrp="1"/>
          </p:cNvSpPr>
          <p:nvPr>
            <p:ph idx="1"/>
          </p:nvPr>
        </p:nvSpPr>
        <p:spPr>
          <a:xfrm>
            <a:off x="3613535" y="2209800"/>
            <a:ext cx="5836324" cy="3831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 grade 10, students will begin earning credit hours toward graduation requirements.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Each course passed counts as 4 credit hours.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 grade 10, 11 and 12 students can earn up to 120 credit hours (10 courses/year = 40 credit hours).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Students must earn a min of 100 credit hours to graduate.</a:t>
            </a:r>
          </a:p>
          <a:p>
            <a:pPr>
              <a:lnSpc>
                <a:spcPct val="90000"/>
              </a:lnSpc>
            </a:pPr>
            <a:r>
              <a:rPr lang="en-US" b="1" dirty="0"/>
              <a:t>Most of their grade 10 courses are required but there is some choice.</a:t>
            </a:r>
          </a:p>
        </p:txBody>
      </p:sp>
      <p:sp>
        <p:nvSpPr>
          <p:cNvPr id="70" name="Rectangle 25">
            <a:extLst>
              <a:ext uri="{FF2B5EF4-FFF2-40B4-BE49-F238E27FC236}">
                <a16:creationId xmlns:a16="http://schemas.microsoft.com/office/drawing/2014/main" id="{17D310E3-BA9A-4243-B504-0D1F6220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582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E866FCBB-59B5-4CDF-BEE6-63382444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3250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27">
            <a:extLst>
              <a:ext uri="{FF2B5EF4-FFF2-40B4-BE49-F238E27FC236}">
                <a16:creationId xmlns:a16="http://schemas.microsoft.com/office/drawing/2014/main" id="{6AC675E8-14B6-40FA-B3B3-C1E2E39D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4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28">
            <a:extLst>
              <a:ext uri="{FF2B5EF4-FFF2-40B4-BE49-F238E27FC236}">
                <a16:creationId xmlns:a16="http://schemas.microsoft.com/office/drawing/2014/main" id="{56989EBF-8722-45B6-80BA-3B62833E4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98048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Rectangle 29">
            <a:extLst>
              <a:ext uri="{FF2B5EF4-FFF2-40B4-BE49-F238E27FC236}">
                <a16:creationId xmlns:a16="http://schemas.microsoft.com/office/drawing/2014/main" id="{7C9F3575-4D35-4C55-93E6-A0BB647C5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8250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868C8FD7-A917-4543-8961-F5EB09C27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2750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DC4353-F032-2622-1E5B-976F7076C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1314"/>
              </p:ext>
            </p:extLst>
          </p:nvPr>
        </p:nvGraphicFramePr>
        <p:xfrm>
          <a:off x="677334" y="2057400"/>
          <a:ext cx="10447338" cy="6162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7338">
                  <a:extLst>
                    <a:ext uri="{9D8B030D-6E8A-4147-A177-3AD203B41FA5}">
                      <a16:colId xmlns:a16="http://schemas.microsoft.com/office/drawing/2014/main" val="3908417145"/>
                    </a:ext>
                  </a:extLst>
                </a:gridCol>
              </a:tblGrid>
              <a:tr h="37488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English Language Arts 10 Foundational 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19032"/>
                  </a:ext>
                </a:extLst>
              </a:tr>
              <a:tr h="30991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**English Language Arts 10 Extended 10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Geometry, Measurement &amp; Finance (GMF) 10 (ENG or FI)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Civics 10 (ENG or FI)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**Science 10 (ENG or FI)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Intensive French 10 OR FI Language Arts 10 OR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Wolastoqey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kumimoji="0" lang="en-C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**These courses are strongly recommended for all. See school counsellor for exceptions **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26575"/>
                  </a:ext>
                </a:extLst>
              </a:tr>
              <a:tr h="6884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00441"/>
                  </a:ext>
                </a:extLst>
              </a:tr>
              <a:tr h="60155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31053"/>
                  </a:ext>
                </a:extLst>
              </a:tr>
              <a:tr h="60155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02474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5008FA8-0918-6B9C-4329-758005F6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62066" cy="13208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C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Students entering grade 10 must take the following courses: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8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+mn-lt"/>
              </a:rPr>
              <a:t>Students Must Choose Four of the following courses: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898542" y="2050129"/>
            <a:ext cx="3822192" cy="4565974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eaLnBrk="1" hangingPunct="1"/>
            <a:r>
              <a:rPr lang="en-US" sz="3000" dirty="0"/>
              <a:t>Biology 111/112  </a:t>
            </a:r>
          </a:p>
          <a:p>
            <a:pPr eaLnBrk="1" hangingPunct="1"/>
            <a:r>
              <a:rPr lang="en-US" sz="3000" dirty="0"/>
              <a:t>Computer Assisted Manufacturing 110</a:t>
            </a:r>
          </a:p>
          <a:p>
            <a:r>
              <a:rPr lang="en-US" sz="3000" dirty="0"/>
              <a:t>Creative Arts 110</a:t>
            </a:r>
            <a:endParaRPr lang="en-US" dirty="0"/>
          </a:p>
          <a:p>
            <a:pPr eaLnBrk="1" hangingPunct="1"/>
            <a:r>
              <a:rPr lang="en-US" sz="3000" dirty="0"/>
              <a:t>Dance 110</a:t>
            </a:r>
          </a:p>
          <a:p>
            <a:pPr eaLnBrk="1" hangingPunct="1"/>
            <a:r>
              <a:rPr lang="en-US" sz="3000" dirty="0"/>
              <a:t>Dramatic Arts 110</a:t>
            </a:r>
          </a:p>
          <a:p>
            <a:pPr eaLnBrk="1" hangingPunct="1"/>
            <a:r>
              <a:rPr lang="en-US" sz="3000" dirty="0"/>
              <a:t>Entrepreneurship 110</a:t>
            </a:r>
          </a:p>
          <a:p>
            <a:pPr eaLnBrk="1" hangingPunct="1"/>
            <a:r>
              <a:rPr lang="en-US" sz="3000" dirty="0"/>
              <a:t>Environmental Geoscience 110</a:t>
            </a:r>
          </a:p>
          <a:p>
            <a:pPr eaLnBrk="1" hangingPunct="1"/>
            <a:r>
              <a:rPr lang="en-US" sz="3000" dirty="0"/>
              <a:t>Fashion Technology &amp; Design 110</a:t>
            </a:r>
          </a:p>
          <a:p>
            <a:r>
              <a:rPr lang="en-US" sz="3000" dirty="0"/>
              <a:t>FI Numbers, Relations and Functions 10</a:t>
            </a:r>
          </a:p>
          <a:p>
            <a:r>
              <a:rPr lang="en-US" sz="3000" dirty="0"/>
              <a:t>FI/FSL Biology 112</a:t>
            </a:r>
          </a:p>
          <a:p>
            <a:r>
              <a:rPr lang="en-US" sz="3000" dirty="0"/>
              <a:t>FILA 110 (grade 3 or 6 entry)</a:t>
            </a:r>
          </a:p>
          <a:p>
            <a:pPr eaLnBrk="1" hangingPunct="1"/>
            <a:r>
              <a:rPr lang="en-US" sz="3000" dirty="0"/>
              <a:t>FSL Tech de Com 110</a:t>
            </a:r>
          </a:p>
          <a:p>
            <a:r>
              <a:rPr lang="en-US" sz="3000" dirty="0"/>
              <a:t>Hockey Class/wellness 110 (application required)</a:t>
            </a:r>
          </a:p>
          <a:p>
            <a:r>
              <a:rPr lang="en-US" sz="3200" dirty="0"/>
              <a:t>Housing &amp; Interior Design 120</a:t>
            </a:r>
          </a:p>
          <a:p>
            <a:r>
              <a:rPr lang="en-US" sz="3200" dirty="0"/>
              <a:t>Hospitality &amp; Tourism 110</a:t>
            </a:r>
          </a:p>
          <a:p>
            <a:r>
              <a:rPr lang="en-US" sz="3200" dirty="0"/>
              <a:t>Human Physiology 110</a:t>
            </a:r>
          </a:p>
          <a:p>
            <a:pPr marL="0" indent="0">
              <a:buNone/>
            </a:pPr>
            <a:endParaRPr lang="en-US" sz="3200" b="1" i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BE878-FDBE-57EA-FCB8-E161F8E121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6374" y="2021556"/>
            <a:ext cx="4735885" cy="43815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400" dirty="0"/>
              <a:t>Human Services 110</a:t>
            </a:r>
          </a:p>
          <a:p>
            <a:r>
              <a:rPr lang="en-US" sz="1400" dirty="0"/>
              <a:t>Indigenous Wabanaki Art 110</a:t>
            </a:r>
          </a:p>
          <a:p>
            <a:r>
              <a:rPr lang="en-US" sz="1400" dirty="0"/>
              <a:t>Intro to Debate 110</a:t>
            </a:r>
          </a:p>
          <a:p>
            <a:r>
              <a:rPr lang="en-US" sz="1400" dirty="0"/>
              <a:t>Intro to Skilled Trades 110</a:t>
            </a:r>
          </a:p>
          <a:p>
            <a:r>
              <a:rPr lang="en-US" sz="1400" dirty="0"/>
              <a:t>Introduction to Wolastoqey 110</a:t>
            </a:r>
          </a:p>
          <a:p>
            <a:r>
              <a:rPr lang="en-US" sz="1400" dirty="0"/>
              <a:t>Music 10 – Guitar, Keyboard, or Instrumental</a:t>
            </a:r>
          </a:p>
          <a:p>
            <a:r>
              <a:rPr lang="en-US" sz="1400" dirty="0"/>
              <a:t>Numbers, Relations &amp; Functions Math 10 </a:t>
            </a:r>
          </a:p>
          <a:p>
            <a:r>
              <a:rPr lang="en-US" sz="1400" dirty="0"/>
              <a:t>Physical Education 10</a:t>
            </a:r>
          </a:p>
          <a:p>
            <a:r>
              <a:rPr lang="en-US" sz="1400" dirty="0"/>
              <a:t>Post Intensive French 110</a:t>
            </a:r>
          </a:p>
          <a:p>
            <a:r>
              <a:rPr lang="en-US" sz="1400" dirty="0"/>
              <a:t>Psychology 110</a:t>
            </a:r>
          </a:p>
          <a:p>
            <a:r>
              <a:rPr lang="en-US" sz="1400" dirty="0"/>
              <a:t>Visual Arts 10</a:t>
            </a:r>
          </a:p>
          <a:p>
            <a:r>
              <a:rPr lang="en-US" sz="1400" dirty="0"/>
              <a:t>Visual Arts 110</a:t>
            </a:r>
          </a:p>
          <a:p>
            <a:r>
              <a:rPr lang="en-US" sz="1400" dirty="0"/>
              <a:t>Wellness 110</a:t>
            </a:r>
          </a:p>
          <a:p>
            <a:r>
              <a:rPr lang="en-US" sz="1400" dirty="0"/>
              <a:t>Writing 110</a:t>
            </a:r>
          </a:p>
          <a:p>
            <a:r>
              <a:rPr lang="en-US" sz="1400" dirty="0"/>
              <a:t>Yoga 110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831C2-A830-44FA-9ACF-E76B2840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Content Placeholder 58">
            <a:extLst>
              <a:ext uri="{FF2B5EF4-FFF2-40B4-BE49-F238E27FC236}">
                <a16:creationId xmlns:a16="http://schemas.microsoft.com/office/drawing/2014/main" id="{A778F870-8A61-4F96-AD3F-CFD09934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"/>
            <a:ext cx="5830738" cy="8862590"/>
          </a:xfrm>
          <a:prstGeom prst="rect">
            <a:avLst/>
          </a:prstGeom>
        </p:spPr>
      </p:pic>
      <p:pic>
        <p:nvPicPr>
          <p:cNvPr id="5" name="Online Media 4" title="LHHS Math Pathways Info Video">
            <a:hlinkClick r:id="" action="ppaction://media"/>
            <a:extLst>
              <a:ext uri="{FF2B5EF4-FFF2-40B4-BE49-F238E27FC236}">
                <a16:creationId xmlns:a16="http://schemas.microsoft.com/office/drawing/2014/main" id="{1AD48EFD-945A-E43A-D770-262EDD7FDD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831C2-A830-44FA-9ACF-E76B2840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Content Placeholder 58">
            <a:extLst>
              <a:ext uri="{FF2B5EF4-FFF2-40B4-BE49-F238E27FC236}">
                <a16:creationId xmlns:a16="http://schemas.microsoft.com/office/drawing/2014/main" id="{A778F870-8A61-4F96-AD3F-CFD09934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830738" cy="88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730" name="Rectangle 2672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6732" name="Group 2673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58303" y="-8467"/>
            <a:ext cx="3575050" cy="6866467"/>
            <a:chOff x="7425267" y="-8467"/>
            <a:chExt cx="4766733" cy="6866467"/>
          </a:xfrm>
        </p:grpSpPr>
        <p:cxnSp>
          <p:nvCxnSpPr>
            <p:cNvPr id="26733" name="Straight Connector 2673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34" name="Straight Connector 2673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73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73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737" name="Isosceles Triangle 2673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73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73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74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741" name="Isosceles Triangle 2674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Choosing Electives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081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</a:pPr>
            <a:fld id="{1E73BB96-A13E-40E7-9FE6-EB0498E3702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743" name="Rectangle 2674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26725" name="Rectangle 3">
            <a:extLst>
              <a:ext uri="{FF2B5EF4-FFF2-40B4-BE49-F238E27FC236}">
                <a16:creationId xmlns:a16="http://schemas.microsoft.com/office/drawing/2014/main" id="{10960A16-6DC8-2C34-1493-08A25AB91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53050"/>
              </p:ext>
            </p:extLst>
          </p:nvPr>
        </p:nvGraphicFramePr>
        <p:xfrm>
          <a:off x="5163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03C9-F690-CA2D-4E73-46617414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5 Core Clusters:</a:t>
            </a:r>
            <a:br>
              <a:rPr lang="en-US">
                <a:latin typeface="Arial" panose="020B0604020202020204" pitchFamily="34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9000-3AC9-703E-B9AD-27FDF46D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157069"/>
            <a:ext cx="7772400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Language &amp; Literacy  -  24 CH	</a:t>
            </a:r>
          </a:p>
          <a:p>
            <a:r>
              <a:rPr lang="en-US" sz="2400" dirty="0">
                <a:latin typeface="Arial"/>
                <a:cs typeface="Arial"/>
              </a:rPr>
              <a:t>Humanities ​ -  8 CH</a:t>
            </a:r>
            <a:endParaRPr lang="en-US" sz="2400" dirty="0">
              <a:latin typeface="Arial" panose="020B0604020202020204" pitchFamily="34" charset="0"/>
              <a:cs typeface="Arial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Mathematics - 12 CH</a:t>
            </a:r>
          </a:p>
          <a:p>
            <a:r>
              <a:rPr lang="en-US" sz="2400" dirty="0">
                <a:latin typeface="Arial" panose="020B0604020202020204" pitchFamily="34" charset="0"/>
              </a:rPr>
              <a:t>Science ​ -  8 CH</a:t>
            </a:r>
          </a:p>
          <a:p>
            <a:r>
              <a:rPr lang="en-US" sz="2400" dirty="0">
                <a:latin typeface="Arial" panose="020B0604020202020204" pitchFamily="34" charset="0"/>
              </a:rPr>
              <a:t>Personalized Well Being – 20 CH</a:t>
            </a:r>
          </a:p>
          <a:p>
            <a:r>
              <a:rPr lang="en-US" sz="2400" dirty="0">
                <a:latin typeface="Arial" panose="020B0604020202020204" pitchFamily="34" charset="0"/>
              </a:rPr>
              <a:t>Plus an additional 28 CH</a:t>
            </a:r>
          </a:p>
          <a:p>
            <a:br>
              <a:rPr lang="en-US" sz="2400" dirty="0">
                <a:latin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DE1DA-3724-FFE3-BA0D-34ECAE89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117B-D49B-49A3-98F8-BFF57CC44457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1EBBD-0CED-27AD-D6A4-BD9A6808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21" y="4005615"/>
            <a:ext cx="7173051" cy="26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9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AFBF4-9B85-A2A0-A144-D007854F4947}"/>
              </a:ext>
            </a:extLst>
          </p:cNvPr>
          <p:cNvSpPr txBox="1"/>
          <p:nvPr/>
        </p:nvSpPr>
        <p:spPr>
          <a:xfrm>
            <a:off x="2489200" y="609601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5FCBEF"/>
                </a:solidFill>
                <a:latin typeface="Trebuchet MS" panose="020B0603020202020204"/>
              </a:rPr>
              <a:t>Challenge for Credit – Fast Track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6853E5-BA3A-327F-CC5F-09B968534F45}"/>
              </a:ext>
            </a:extLst>
          </p:cNvPr>
          <p:cNvGraphicFramePr>
            <a:graphicFrameLocks noGrp="1"/>
          </p:cNvGraphicFramePr>
          <p:nvPr/>
        </p:nvGraphicFramePr>
        <p:xfrm>
          <a:off x="3175953" y="1481441"/>
          <a:ext cx="5641064" cy="44252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8694">
                  <a:extLst>
                    <a:ext uri="{9D8B030D-6E8A-4147-A177-3AD203B41FA5}">
                      <a16:colId xmlns:a16="http://schemas.microsoft.com/office/drawing/2014/main" val="2340649962"/>
                    </a:ext>
                  </a:extLst>
                </a:gridCol>
                <a:gridCol w="2432370">
                  <a:extLst>
                    <a:ext uri="{9D8B030D-6E8A-4147-A177-3AD203B41FA5}">
                      <a16:colId xmlns:a16="http://schemas.microsoft.com/office/drawing/2014/main" val="3269935321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completion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 a “Pass” Credit Equivalent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02405927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Imagine NB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3130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and 2 (E or FI)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81533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Scout Exploration Activity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74088700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of Edinburgh Award – Young Canadians Challenge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37350255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4 Cadet Training (in Air, Army, or Sea)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82178276"/>
                  </a:ext>
                </a:extLst>
              </a:tr>
              <a:tr h="604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101/Fundamentals Level Coaching Certification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(Competition or Instruction Stream)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89383616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Lifesaving Society Certification (NLS)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4027454842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Swim or Lifesaving Instructor Certification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6457369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Achievement ‘Company Program’ Certificate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Entrepreneurship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545118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immersion program of Université Sainte-Anne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Techniques de communication orale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1326787858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Girl Guides of Canada Trail Blazer Gold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OR 2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17815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ABCA0-262A-98F7-0D03-DFAF3A5B6D8F}"/>
              </a:ext>
            </a:extLst>
          </p:cNvPr>
          <p:cNvSpPr txBox="1"/>
          <p:nvPr/>
        </p:nvSpPr>
        <p:spPr>
          <a:xfrm>
            <a:off x="2637934" y="6173286"/>
            <a:ext cx="60826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>
              <a:spcAft>
                <a:spcPts val="600"/>
              </a:spcAft>
            </a:pPr>
            <a:r>
              <a:rPr lang="en-US" sz="1440">
                <a:solidFill>
                  <a:prstClr val="black"/>
                </a:solidFill>
                <a:latin typeface="Trebuchet MS" panose="020B0603020202020204"/>
              </a:rPr>
              <a:t>See page 3 of the course guide for a complete list of fast-track credits.</a:t>
            </a:r>
            <a:endParaRPr lang="en-US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919786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CF35CAFBC7847ABC73A769D133951" ma:contentTypeVersion="7" ma:contentTypeDescription="Create a new document." ma:contentTypeScope="" ma:versionID="c94bbf25a3c8a15f1b032cbbc46e8f6a">
  <xsd:schema xmlns:xsd="http://www.w3.org/2001/XMLSchema" xmlns:xs="http://www.w3.org/2001/XMLSchema" xmlns:p="http://schemas.microsoft.com/office/2006/metadata/properties" xmlns:ns2="b594dac1-fe81-400f-b5d2-97a23eb72875" xmlns:ns3="40d334c7-4f2b-412a-8ed7-e0729fd80b43" targetNamespace="http://schemas.microsoft.com/office/2006/metadata/properties" ma:root="true" ma:fieldsID="04a9825851619cfc46eaed90c22d78b0" ns2:_="" ns3:_="">
    <xsd:import namespace="b594dac1-fe81-400f-b5d2-97a23eb72875"/>
    <xsd:import namespace="40d334c7-4f2b-412a-8ed7-e0729fd80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dac1-fe81-400f-b5d2-97a23eb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334c7-4f2b-412a-8ed7-e0729fd80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64672-54D9-4881-A2A6-EC0A67A975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881E42-5CC5-4729-B009-A5BC6BDA7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E9CE7-7671-4C2A-B47D-C3C7AA3C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94dac1-fe81-400f-b5d2-97a23eb72875"/>
    <ds:schemaRef ds:uri="40d334c7-4f2b-412a-8ed7-e0729fd80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4845</TotalTime>
  <Words>695</Words>
  <Application>Microsoft Office PowerPoint</Application>
  <PresentationFormat>Widescreen</PresentationFormat>
  <Paragraphs>108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CG Times (WN)</vt:lpstr>
      <vt:lpstr>Comic Sans MS</vt:lpstr>
      <vt:lpstr>Constantia</vt:lpstr>
      <vt:lpstr>Gill Sans MT</vt:lpstr>
      <vt:lpstr>Symbol</vt:lpstr>
      <vt:lpstr>Trebuchet MS</vt:lpstr>
      <vt:lpstr>Wingdings 2</vt:lpstr>
      <vt:lpstr>Wingdings 3</vt:lpstr>
      <vt:lpstr>Facet</vt:lpstr>
      <vt:lpstr>1_Facet</vt:lpstr>
      <vt:lpstr>Flow</vt:lpstr>
      <vt:lpstr>Entering Grade 10​ </vt:lpstr>
      <vt:lpstr>Required Courses and Credits</vt:lpstr>
      <vt:lpstr>Students entering grade 10 must take the following courses:  </vt:lpstr>
      <vt:lpstr>Students Must Choose Four of the following courses:</vt:lpstr>
      <vt:lpstr>PowerPoint Presentation</vt:lpstr>
      <vt:lpstr>PowerPoint Presentation</vt:lpstr>
      <vt:lpstr>Choosing Electives</vt:lpstr>
      <vt:lpstr>5 Core Clusters: </vt:lpstr>
      <vt:lpstr>PowerPoint Presentation</vt:lpstr>
      <vt:lpstr>Enter Two Alternate Courses</vt:lpstr>
      <vt:lpstr>Course Selection Process</vt:lpstr>
      <vt:lpstr>Questions?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356</cp:revision>
  <dcterms:created xsi:type="dcterms:W3CDTF">2007-02-13T23:57:56Z</dcterms:created>
  <dcterms:modified xsi:type="dcterms:W3CDTF">2024-04-09T19:59:14Z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0x010100360CF35CAFBC7847ABC73A769D133951</vt:lpwstr>
  </property>
</Properties>
</file>