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4155" r:id="rId4"/>
    <p:sldMasterId id="2147484173" r:id="rId5"/>
    <p:sldMasterId id="2147484191" r:id="rId6"/>
  </p:sldMasterIdLst>
  <p:notesMasterIdLst>
    <p:notesMasterId r:id="rId16"/>
  </p:notesMasterIdLst>
  <p:sldIdLst>
    <p:sldId id="389" r:id="rId7"/>
    <p:sldId id="394" r:id="rId8"/>
    <p:sldId id="395" r:id="rId9"/>
    <p:sldId id="388" r:id="rId10"/>
    <p:sldId id="402" r:id="rId11"/>
    <p:sldId id="263" r:id="rId12"/>
    <p:sldId id="281" r:id="rId13"/>
    <p:sldId id="396" r:id="rId14"/>
    <p:sldId id="39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D18D6B1-C0D4-4174-B0AF-257D56FF304B}">
          <p14:sldIdLst/>
        </p14:section>
        <p14:section name="Untitled Section" id="{BFFAFDB1-D4C6-44EA-85AE-054577B5A8D7}">
          <p14:sldIdLst>
            <p14:sldId id="389"/>
            <p14:sldId id="394"/>
            <p14:sldId id="395"/>
            <p14:sldId id="388"/>
            <p14:sldId id="402"/>
            <p14:sldId id="263"/>
            <p14:sldId id="281"/>
            <p14:sldId id="396"/>
            <p14:sldId id="3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tto, Tracy     (ASD-W)" initials="GT(" lastIdx="1" clrIdx="0">
    <p:extLst>
      <p:ext uri="{19B8F6BF-5375-455C-9EA6-DF929625EA0E}">
        <p15:presenceInfo xmlns:p15="http://schemas.microsoft.com/office/powerpoint/2012/main" userId="S::tracy.gatto@nbed.nb.ca::ba614077-d2f7-4d98-a255-3c012c27ca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tto, Tracy     (ASD-W)" userId="ba614077-d2f7-4d98-a255-3c012c27ca6b" providerId="ADAL" clId="{3A022F94-A572-4603-814D-FD818CB357AF}"/>
    <pc:docChg chg="delSld modSection">
      <pc:chgData name="Gatto, Tracy     (ASD-W)" userId="ba614077-d2f7-4d98-a255-3c012c27ca6b" providerId="ADAL" clId="{3A022F94-A572-4603-814D-FD818CB357AF}" dt="2024-04-09T20:00:35.353" v="23" actId="47"/>
      <pc:docMkLst>
        <pc:docMk/>
      </pc:docMkLst>
      <pc:sldChg chg="del">
        <pc:chgData name="Gatto, Tracy     (ASD-W)" userId="ba614077-d2f7-4d98-a255-3c012c27ca6b" providerId="ADAL" clId="{3A022F94-A572-4603-814D-FD818CB357AF}" dt="2024-04-09T20:00:27.095" v="0" actId="47"/>
        <pc:sldMkLst>
          <pc:docMk/>
          <pc:sldMk cId="1817601141" sldId="256"/>
        </pc:sldMkLst>
      </pc:sldChg>
      <pc:sldChg chg="del">
        <pc:chgData name="Gatto, Tracy     (ASD-W)" userId="ba614077-d2f7-4d98-a255-3c012c27ca6b" providerId="ADAL" clId="{3A022F94-A572-4603-814D-FD818CB357AF}" dt="2024-04-09T20:00:28.463" v="3" actId="47"/>
        <pc:sldMkLst>
          <pc:docMk/>
          <pc:sldMk cId="0" sldId="259"/>
        </pc:sldMkLst>
      </pc:sldChg>
      <pc:sldChg chg="del">
        <pc:chgData name="Gatto, Tracy     (ASD-W)" userId="ba614077-d2f7-4d98-a255-3c012c27ca6b" providerId="ADAL" clId="{3A022F94-A572-4603-814D-FD818CB357AF}" dt="2024-04-09T20:00:33.202" v="20" actId="47"/>
        <pc:sldMkLst>
          <pc:docMk/>
          <pc:sldMk cId="1658464395" sldId="262"/>
        </pc:sldMkLst>
      </pc:sldChg>
      <pc:sldChg chg="del">
        <pc:chgData name="Gatto, Tracy     (ASD-W)" userId="ba614077-d2f7-4d98-a255-3c012c27ca6b" providerId="ADAL" clId="{3A022F94-A572-4603-814D-FD818CB357AF}" dt="2024-04-09T20:00:29.983" v="9" actId="47"/>
        <pc:sldMkLst>
          <pc:docMk/>
          <pc:sldMk cId="0" sldId="292"/>
        </pc:sldMkLst>
      </pc:sldChg>
      <pc:sldChg chg="del">
        <pc:chgData name="Gatto, Tracy     (ASD-W)" userId="ba614077-d2f7-4d98-a255-3c012c27ca6b" providerId="ADAL" clId="{3A022F94-A572-4603-814D-FD818CB357AF}" dt="2024-04-09T20:00:31.068" v="13" actId="47"/>
        <pc:sldMkLst>
          <pc:docMk/>
          <pc:sldMk cId="0" sldId="299"/>
        </pc:sldMkLst>
      </pc:sldChg>
      <pc:sldChg chg="del">
        <pc:chgData name="Gatto, Tracy     (ASD-W)" userId="ba614077-d2f7-4d98-a255-3c012c27ca6b" providerId="ADAL" clId="{3A022F94-A572-4603-814D-FD818CB357AF}" dt="2024-04-09T20:00:28.003" v="1" actId="47"/>
        <pc:sldMkLst>
          <pc:docMk/>
          <pc:sldMk cId="4046762889" sldId="318"/>
        </pc:sldMkLst>
      </pc:sldChg>
      <pc:sldChg chg="del">
        <pc:chgData name="Gatto, Tracy     (ASD-W)" userId="ba614077-d2f7-4d98-a255-3c012c27ca6b" providerId="ADAL" clId="{3A022F94-A572-4603-814D-FD818CB357AF}" dt="2024-04-09T20:00:34.188" v="22" actId="47"/>
        <pc:sldMkLst>
          <pc:docMk/>
          <pc:sldMk cId="0" sldId="323"/>
        </pc:sldMkLst>
      </pc:sldChg>
      <pc:sldChg chg="del">
        <pc:chgData name="Gatto, Tracy     (ASD-W)" userId="ba614077-d2f7-4d98-a255-3c012c27ca6b" providerId="ADAL" clId="{3A022F94-A572-4603-814D-FD818CB357AF}" dt="2024-04-09T20:00:33.449" v="21" actId="47"/>
        <pc:sldMkLst>
          <pc:docMk/>
          <pc:sldMk cId="3581867350" sldId="338"/>
        </pc:sldMkLst>
      </pc:sldChg>
      <pc:sldChg chg="del">
        <pc:chgData name="Gatto, Tracy     (ASD-W)" userId="ba614077-d2f7-4d98-a255-3c012c27ca6b" providerId="ADAL" clId="{3A022F94-A572-4603-814D-FD818CB357AF}" dt="2024-04-09T20:00:29.400" v="6" actId="47"/>
        <pc:sldMkLst>
          <pc:docMk/>
          <pc:sldMk cId="0" sldId="351"/>
        </pc:sldMkLst>
      </pc:sldChg>
      <pc:sldChg chg="del">
        <pc:chgData name="Gatto, Tracy     (ASD-W)" userId="ba614077-d2f7-4d98-a255-3c012c27ca6b" providerId="ADAL" clId="{3A022F94-A572-4603-814D-FD818CB357AF}" dt="2024-04-09T20:00:31.984" v="17" actId="47"/>
        <pc:sldMkLst>
          <pc:docMk/>
          <pc:sldMk cId="4156042180" sldId="362"/>
        </pc:sldMkLst>
      </pc:sldChg>
      <pc:sldChg chg="del">
        <pc:chgData name="Gatto, Tracy     (ASD-W)" userId="ba614077-d2f7-4d98-a255-3c012c27ca6b" providerId="ADAL" clId="{3A022F94-A572-4603-814D-FD818CB357AF}" dt="2024-04-09T20:00:31.300" v="14" actId="47"/>
        <pc:sldMkLst>
          <pc:docMk/>
          <pc:sldMk cId="2609222462" sldId="365"/>
        </pc:sldMkLst>
      </pc:sldChg>
      <pc:sldChg chg="del">
        <pc:chgData name="Gatto, Tracy     (ASD-W)" userId="ba614077-d2f7-4d98-a255-3c012c27ca6b" providerId="ADAL" clId="{3A022F94-A572-4603-814D-FD818CB357AF}" dt="2024-04-09T20:00:31.547" v="15" actId="47"/>
        <pc:sldMkLst>
          <pc:docMk/>
          <pc:sldMk cId="1506186208" sldId="366"/>
        </pc:sldMkLst>
      </pc:sldChg>
      <pc:sldChg chg="del">
        <pc:chgData name="Gatto, Tracy     (ASD-W)" userId="ba614077-d2f7-4d98-a255-3c012c27ca6b" providerId="ADAL" clId="{3A022F94-A572-4603-814D-FD818CB357AF}" dt="2024-04-09T20:00:29.829" v="8" actId="47"/>
        <pc:sldMkLst>
          <pc:docMk/>
          <pc:sldMk cId="1209197868" sldId="367"/>
        </pc:sldMkLst>
      </pc:sldChg>
      <pc:sldChg chg="del">
        <pc:chgData name="Gatto, Tracy     (ASD-W)" userId="ba614077-d2f7-4d98-a255-3c012c27ca6b" providerId="ADAL" clId="{3A022F94-A572-4603-814D-FD818CB357AF}" dt="2024-04-09T20:00:32.970" v="19" actId="47"/>
        <pc:sldMkLst>
          <pc:docMk/>
          <pc:sldMk cId="2582299209" sldId="370"/>
        </pc:sldMkLst>
      </pc:sldChg>
      <pc:sldChg chg="del">
        <pc:chgData name="Gatto, Tracy     (ASD-W)" userId="ba614077-d2f7-4d98-a255-3c012c27ca6b" providerId="ADAL" clId="{3A022F94-A572-4603-814D-FD818CB357AF}" dt="2024-04-09T20:00:29.112" v="5" actId="47"/>
        <pc:sldMkLst>
          <pc:docMk/>
          <pc:sldMk cId="227138053" sldId="372"/>
        </pc:sldMkLst>
      </pc:sldChg>
      <pc:sldChg chg="del">
        <pc:chgData name="Gatto, Tracy     (ASD-W)" userId="ba614077-d2f7-4d98-a255-3c012c27ca6b" providerId="ADAL" clId="{3A022F94-A572-4603-814D-FD818CB357AF}" dt="2024-04-09T20:00:30.245" v="10" actId="47"/>
        <pc:sldMkLst>
          <pc:docMk/>
          <pc:sldMk cId="2604596282" sldId="376"/>
        </pc:sldMkLst>
      </pc:sldChg>
      <pc:sldChg chg="del">
        <pc:chgData name="Gatto, Tracy     (ASD-W)" userId="ba614077-d2f7-4d98-a255-3c012c27ca6b" providerId="ADAL" clId="{3A022F94-A572-4603-814D-FD818CB357AF}" dt="2024-04-09T20:00:28.194" v="2" actId="47"/>
        <pc:sldMkLst>
          <pc:docMk/>
          <pc:sldMk cId="4042284280" sldId="379"/>
        </pc:sldMkLst>
      </pc:sldChg>
      <pc:sldChg chg="del">
        <pc:chgData name="Gatto, Tracy     (ASD-W)" userId="ba614077-d2f7-4d98-a255-3c012c27ca6b" providerId="ADAL" clId="{3A022F94-A572-4603-814D-FD818CB357AF}" dt="2024-04-09T20:00:29.065" v="4" actId="47"/>
        <pc:sldMkLst>
          <pc:docMk/>
          <pc:sldMk cId="3465902814" sldId="380"/>
        </pc:sldMkLst>
      </pc:sldChg>
      <pc:sldChg chg="del">
        <pc:chgData name="Gatto, Tracy     (ASD-W)" userId="ba614077-d2f7-4d98-a255-3c012c27ca6b" providerId="ADAL" clId="{3A022F94-A572-4603-814D-FD818CB357AF}" dt="2024-04-09T20:00:30.787" v="12" actId="47"/>
        <pc:sldMkLst>
          <pc:docMk/>
          <pc:sldMk cId="672146175" sldId="384"/>
        </pc:sldMkLst>
      </pc:sldChg>
      <pc:sldChg chg="del">
        <pc:chgData name="Gatto, Tracy     (ASD-W)" userId="ba614077-d2f7-4d98-a255-3c012c27ca6b" providerId="ADAL" clId="{3A022F94-A572-4603-814D-FD818CB357AF}" dt="2024-04-09T20:00:32.214" v="18" actId="47"/>
        <pc:sldMkLst>
          <pc:docMk/>
          <pc:sldMk cId="2925280917" sldId="387"/>
        </pc:sldMkLst>
      </pc:sldChg>
      <pc:sldChg chg="del">
        <pc:chgData name="Gatto, Tracy     (ASD-W)" userId="ba614077-d2f7-4d98-a255-3c012c27ca6b" providerId="ADAL" clId="{3A022F94-A572-4603-814D-FD818CB357AF}" dt="2024-04-09T20:00:35.353" v="23" actId="47"/>
        <pc:sldMkLst>
          <pc:docMk/>
          <pc:sldMk cId="2247026806" sldId="398"/>
        </pc:sldMkLst>
      </pc:sldChg>
      <pc:sldChg chg="del">
        <pc:chgData name="Gatto, Tracy     (ASD-W)" userId="ba614077-d2f7-4d98-a255-3c012c27ca6b" providerId="ADAL" clId="{3A022F94-A572-4603-814D-FD818CB357AF}" dt="2024-04-09T20:00:30.559" v="11" actId="47"/>
        <pc:sldMkLst>
          <pc:docMk/>
          <pc:sldMk cId="680954141" sldId="399"/>
        </pc:sldMkLst>
      </pc:sldChg>
      <pc:sldChg chg="del">
        <pc:chgData name="Gatto, Tracy     (ASD-W)" userId="ba614077-d2f7-4d98-a255-3c012c27ca6b" providerId="ADAL" clId="{3A022F94-A572-4603-814D-FD818CB357AF}" dt="2024-04-09T20:00:31.731" v="16" actId="47"/>
        <pc:sldMkLst>
          <pc:docMk/>
          <pc:sldMk cId="1144388154" sldId="400"/>
        </pc:sldMkLst>
      </pc:sldChg>
      <pc:sldChg chg="del">
        <pc:chgData name="Gatto, Tracy     (ASD-W)" userId="ba614077-d2f7-4d98-a255-3c012c27ca6b" providerId="ADAL" clId="{3A022F94-A572-4603-814D-FD818CB357AF}" dt="2024-04-09T20:00:29.629" v="7" actId="47"/>
        <pc:sldMkLst>
          <pc:docMk/>
          <pc:sldMk cId="2391793798" sldId="401"/>
        </pc:sldMkLst>
      </pc:sldChg>
      <pc:sldMasterChg chg="delSldLayout">
        <pc:chgData name="Gatto, Tracy     (ASD-W)" userId="ba614077-d2f7-4d98-a255-3c012c27ca6b" providerId="ADAL" clId="{3A022F94-A572-4603-814D-FD818CB357AF}" dt="2024-04-09T20:00:28.463" v="3" actId="47"/>
        <pc:sldMasterMkLst>
          <pc:docMk/>
          <pc:sldMasterMk cId="2517631185" sldId="2147484155"/>
        </pc:sldMasterMkLst>
        <pc:sldLayoutChg chg="del">
          <pc:chgData name="Gatto, Tracy     (ASD-W)" userId="ba614077-d2f7-4d98-a255-3c012c27ca6b" providerId="ADAL" clId="{3A022F94-A572-4603-814D-FD818CB357AF}" dt="2024-04-09T20:00:28.463" v="3" actId="47"/>
          <pc:sldLayoutMkLst>
            <pc:docMk/>
            <pc:sldMasterMk cId="2517631185" sldId="2147484155"/>
            <pc:sldLayoutMk cId="3720536925" sldId="214748417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F65F5-5EA9-4DF0-9276-213E3C7FD4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3266C6-4AD9-4BC9-992E-B67410352126}">
      <dgm:prSet/>
      <dgm:spPr/>
      <dgm:t>
        <a:bodyPr/>
        <a:lstStyle/>
        <a:p>
          <a:r>
            <a:rPr lang="en-US"/>
            <a:t>Required Courses:</a:t>
          </a:r>
        </a:p>
      </dgm:t>
    </dgm:pt>
    <dgm:pt modelId="{833325B6-4DEB-4F5D-B55C-7E902D656B79}" type="parTrans" cxnId="{267AA3D5-1D84-49A3-8222-7D2DC1BAF8B1}">
      <dgm:prSet/>
      <dgm:spPr/>
      <dgm:t>
        <a:bodyPr/>
        <a:lstStyle/>
        <a:p>
          <a:endParaRPr lang="en-US"/>
        </a:p>
      </dgm:t>
    </dgm:pt>
    <dgm:pt modelId="{E8F63AD4-7686-4A4E-8663-F7E206A750F0}" type="sibTrans" cxnId="{267AA3D5-1D84-49A3-8222-7D2DC1BAF8B1}">
      <dgm:prSet/>
      <dgm:spPr/>
      <dgm:t>
        <a:bodyPr/>
        <a:lstStyle/>
        <a:p>
          <a:endParaRPr lang="en-US"/>
        </a:p>
      </dgm:t>
    </dgm:pt>
    <dgm:pt modelId="{38C03801-B1D0-437C-AE86-744EBE013379}">
      <dgm:prSet/>
      <dgm:spPr/>
      <dgm:t>
        <a:bodyPr/>
        <a:lstStyle/>
        <a:p>
          <a:r>
            <a:rPr lang="en-US"/>
            <a:t>English 11 Informational Text</a:t>
          </a:r>
        </a:p>
      </dgm:t>
    </dgm:pt>
    <dgm:pt modelId="{E44A3797-5579-45DE-8B31-2D53E86087EB}" type="parTrans" cxnId="{7E270F74-BF27-422A-AE04-B2B094CC799F}">
      <dgm:prSet/>
      <dgm:spPr/>
      <dgm:t>
        <a:bodyPr/>
        <a:lstStyle/>
        <a:p>
          <a:endParaRPr lang="en-US"/>
        </a:p>
      </dgm:t>
    </dgm:pt>
    <dgm:pt modelId="{ECC3DF15-288C-455F-9327-C116E36B51AF}" type="sibTrans" cxnId="{7E270F74-BF27-422A-AE04-B2B094CC799F}">
      <dgm:prSet/>
      <dgm:spPr/>
      <dgm:t>
        <a:bodyPr/>
        <a:lstStyle/>
        <a:p>
          <a:endParaRPr lang="en-US"/>
        </a:p>
      </dgm:t>
    </dgm:pt>
    <dgm:pt modelId="{13E0C83C-5581-4589-8379-243F449A9D93}">
      <dgm:prSet/>
      <dgm:spPr/>
      <dgm:t>
        <a:bodyPr/>
        <a:lstStyle/>
        <a:p>
          <a:r>
            <a:rPr lang="en-US"/>
            <a:t>English 11 Literary Text</a:t>
          </a:r>
        </a:p>
      </dgm:t>
    </dgm:pt>
    <dgm:pt modelId="{79EAE8C5-6D79-4DEB-A6A6-6017F097A83D}" type="parTrans" cxnId="{536FD918-49E4-4559-B825-024648B18329}">
      <dgm:prSet/>
      <dgm:spPr/>
      <dgm:t>
        <a:bodyPr/>
        <a:lstStyle/>
        <a:p>
          <a:endParaRPr lang="en-US"/>
        </a:p>
      </dgm:t>
    </dgm:pt>
    <dgm:pt modelId="{430CD396-CCCF-4943-9671-08E0FEABF435}" type="sibTrans" cxnId="{536FD918-49E4-4559-B825-024648B18329}">
      <dgm:prSet/>
      <dgm:spPr/>
      <dgm:t>
        <a:bodyPr/>
        <a:lstStyle/>
        <a:p>
          <a:endParaRPr lang="en-US"/>
        </a:p>
      </dgm:t>
    </dgm:pt>
    <dgm:pt modelId="{19BA4132-1B7A-4A03-AA1D-FDDDC15EE705}">
      <dgm:prSet/>
      <dgm:spPr/>
      <dgm:t>
        <a:bodyPr/>
        <a:lstStyle/>
        <a:p>
          <a:r>
            <a:rPr lang="en-US"/>
            <a:t>2 Math courses from (NRF 10, Foundations 110, Fin &amp; Workplace 110, Fin and Workplace 120 or NBCC Skilled Trades Math 120 – only in grade 12)</a:t>
          </a:r>
        </a:p>
      </dgm:t>
    </dgm:pt>
    <dgm:pt modelId="{AD48D8AD-4DCD-4C02-A7C9-E131B2489076}" type="parTrans" cxnId="{A7D1349A-9547-4792-AA98-5BB56050B559}">
      <dgm:prSet/>
      <dgm:spPr/>
      <dgm:t>
        <a:bodyPr/>
        <a:lstStyle/>
        <a:p>
          <a:endParaRPr lang="en-US"/>
        </a:p>
      </dgm:t>
    </dgm:pt>
    <dgm:pt modelId="{066E118D-8517-4F0E-9095-B5A9E50F707E}" type="sibTrans" cxnId="{A7D1349A-9547-4792-AA98-5BB56050B559}">
      <dgm:prSet/>
      <dgm:spPr/>
      <dgm:t>
        <a:bodyPr/>
        <a:lstStyle/>
        <a:p>
          <a:endParaRPr lang="en-US"/>
        </a:p>
      </dgm:t>
    </dgm:pt>
    <dgm:pt modelId="{BBC3C6DB-9030-444D-802A-6E54AFD466AC}">
      <dgm:prSet/>
      <dgm:spPr/>
      <dgm:t>
        <a:bodyPr/>
        <a:lstStyle/>
        <a:p>
          <a:r>
            <a:rPr lang="en-US"/>
            <a:t>Science course</a:t>
          </a:r>
        </a:p>
      </dgm:t>
    </dgm:pt>
    <dgm:pt modelId="{8BFEE0DE-B80E-498E-BCAE-19FBF8848CA8}" type="parTrans" cxnId="{E88C6F78-9325-4AFA-A3B9-C8B0A8D5ACC6}">
      <dgm:prSet/>
      <dgm:spPr/>
      <dgm:t>
        <a:bodyPr/>
        <a:lstStyle/>
        <a:p>
          <a:endParaRPr lang="en-US"/>
        </a:p>
      </dgm:t>
    </dgm:pt>
    <dgm:pt modelId="{73C70DF8-018B-4298-9C92-94F64D4A5A42}" type="sibTrans" cxnId="{E88C6F78-9325-4AFA-A3B9-C8B0A8D5ACC6}">
      <dgm:prSet/>
      <dgm:spPr/>
      <dgm:t>
        <a:bodyPr/>
        <a:lstStyle/>
        <a:p>
          <a:endParaRPr lang="en-US"/>
        </a:p>
      </dgm:t>
    </dgm:pt>
    <dgm:pt modelId="{82FE5662-60CA-433D-A430-47D24A272734}">
      <dgm:prSet/>
      <dgm:spPr/>
      <dgm:t>
        <a:bodyPr/>
        <a:lstStyle/>
        <a:p>
          <a:r>
            <a:rPr lang="en-US"/>
            <a:t>Humanities course</a:t>
          </a:r>
        </a:p>
      </dgm:t>
    </dgm:pt>
    <dgm:pt modelId="{E28FDF8D-0CD5-4959-876E-108D116E9A71}" type="parTrans" cxnId="{34469918-32E1-4F88-A173-3616BDA1090A}">
      <dgm:prSet/>
      <dgm:spPr/>
      <dgm:t>
        <a:bodyPr/>
        <a:lstStyle/>
        <a:p>
          <a:endParaRPr lang="en-US"/>
        </a:p>
      </dgm:t>
    </dgm:pt>
    <dgm:pt modelId="{3637AB1E-A45D-4B45-AAB9-E03BFA4A4D67}" type="sibTrans" cxnId="{34469918-32E1-4F88-A173-3616BDA1090A}">
      <dgm:prSet/>
      <dgm:spPr/>
      <dgm:t>
        <a:bodyPr/>
        <a:lstStyle/>
        <a:p>
          <a:endParaRPr lang="en-US"/>
        </a:p>
      </dgm:t>
    </dgm:pt>
    <dgm:pt modelId="{444138D1-08BD-4691-84DA-4B0938AB11E6}">
      <dgm:prSet/>
      <dgm:spPr/>
      <dgm:t>
        <a:bodyPr/>
        <a:lstStyle/>
        <a:p>
          <a:r>
            <a:rPr lang="en-US"/>
            <a:t>Fine Arts &amp; Life Development course </a:t>
          </a:r>
        </a:p>
      </dgm:t>
    </dgm:pt>
    <dgm:pt modelId="{2C91CBD9-01AE-4CD2-847B-A73D7505B02A}" type="parTrans" cxnId="{08ABA6E2-FEF2-4A7E-8BE6-98458AD0D29B}">
      <dgm:prSet/>
      <dgm:spPr/>
      <dgm:t>
        <a:bodyPr/>
        <a:lstStyle/>
        <a:p>
          <a:endParaRPr lang="en-US"/>
        </a:p>
      </dgm:t>
    </dgm:pt>
    <dgm:pt modelId="{6A7C5B4B-B54C-4FF6-AEC2-385BE1EE83D1}" type="sibTrans" cxnId="{08ABA6E2-FEF2-4A7E-8BE6-98458AD0D29B}">
      <dgm:prSet/>
      <dgm:spPr/>
      <dgm:t>
        <a:bodyPr/>
        <a:lstStyle/>
        <a:p>
          <a:endParaRPr lang="en-US"/>
        </a:p>
      </dgm:t>
    </dgm:pt>
    <dgm:pt modelId="{12DFA6BE-AFCF-4AF8-A7D4-717CD950E221}">
      <dgm:prSet/>
      <dgm:spPr/>
      <dgm:t>
        <a:bodyPr/>
        <a:lstStyle/>
        <a:p>
          <a:r>
            <a:rPr lang="en-US"/>
            <a:t>English 12</a:t>
          </a:r>
        </a:p>
      </dgm:t>
    </dgm:pt>
    <dgm:pt modelId="{90E8820D-0E85-4E92-AC2A-BCAB3D774C7B}" type="parTrans" cxnId="{4333F0CC-28BA-47E1-B976-D48FED0D7F5A}">
      <dgm:prSet/>
      <dgm:spPr/>
      <dgm:t>
        <a:bodyPr/>
        <a:lstStyle/>
        <a:p>
          <a:endParaRPr lang="en-US"/>
        </a:p>
      </dgm:t>
    </dgm:pt>
    <dgm:pt modelId="{B07B108C-3C2A-44A8-94F5-7B474AB639F3}" type="sibTrans" cxnId="{4333F0CC-28BA-47E1-B976-D48FED0D7F5A}">
      <dgm:prSet/>
      <dgm:spPr/>
      <dgm:t>
        <a:bodyPr/>
        <a:lstStyle/>
        <a:p>
          <a:endParaRPr lang="en-US"/>
        </a:p>
      </dgm:t>
    </dgm:pt>
    <dgm:pt modelId="{49DD30BD-3535-4B9D-92CF-36BBA4D62BF3}">
      <dgm:prSet/>
      <dgm:spPr/>
      <dgm:t>
        <a:bodyPr/>
        <a:lstStyle/>
        <a:p>
          <a:r>
            <a:rPr lang="en-US" dirty="0"/>
            <a:t>Must pass a minimum of 18 classes or 72 credit hours</a:t>
          </a:r>
        </a:p>
      </dgm:t>
    </dgm:pt>
    <dgm:pt modelId="{608B2A0A-87F4-44DA-B099-E2FB402A6C67}" type="parTrans" cxnId="{19763477-777C-4491-B727-53B5F5E6FDE7}">
      <dgm:prSet/>
      <dgm:spPr/>
      <dgm:t>
        <a:bodyPr/>
        <a:lstStyle/>
        <a:p>
          <a:endParaRPr lang="en-US"/>
        </a:p>
      </dgm:t>
    </dgm:pt>
    <dgm:pt modelId="{C5882D52-0097-4AB9-988D-56B82AD241DB}" type="sibTrans" cxnId="{19763477-777C-4491-B727-53B5F5E6FDE7}">
      <dgm:prSet/>
      <dgm:spPr/>
      <dgm:t>
        <a:bodyPr/>
        <a:lstStyle/>
        <a:p>
          <a:endParaRPr lang="en-US"/>
        </a:p>
      </dgm:t>
    </dgm:pt>
    <dgm:pt modelId="{807239E0-A133-4AAB-B31C-F892A178813F}">
      <dgm:prSet/>
      <dgm:spPr/>
      <dgm:t>
        <a:bodyPr/>
        <a:lstStyle/>
        <a:p>
          <a:r>
            <a:rPr lang="en-US" dirty="0"/>
            <a:t>ELPA must be passed; re-writes in gr. 11</a:t>
          </a:r>
        </a:p>
      </dgm:t>
    </dgm:pt>
    <dgm:pt modelId="{86E96BD8-C6B3-4E36-9BB9-FEA48CF58C23}" type="parTrans" cxnId="{DEF092A5-56C3-4EE0-A55B-005FEFD9FD55}">
      <dgm:prSet/>
      <dgm:spPr/>
      <dgm:t>
        <a:bodyPr/>
        <a:lstStyle/>
        <a:p>
          <a:endParaRPr lang="en-US"/>
        </a:p>
      </dgm:t>
    </dgm:pt>
    <dgm:pt modelId="{C6AD37C5-F200-4266-8D4D-74DDED4CBF85}" type="sibTrans" cxnId="{DEF092A5-56C3-4EE0-A55B-005FEFD9FD55}">
      <dgm:prSet/>
      <dgm:spPr/>
      <dgm:t>
        <a:bodyPr/>
        <a:lstStyle/>
        <a:p>
          <a:endParaRPr lang="en-US"/>
        </a:p>
      </dgm:t>
    </dgm:pt>
    <dgm:pt modelId="{A9126308-B685-44AB-B0B3-2AC8C894CD22}">
      <dgm:prSet/>
      <dgm:spPr/>
      <dgm:t>
        <a:bodyPr/>
        <a:lstStyle/>
        <a:p>
          <a:r>
            <a:rPr lang="en-US" dirty="0"/>
            <a:t>FI Student need 5 FI courses in grade 11/12 to earn their certificate of immersion</a:t>
          </a:r>
        </a:p>
      </dgm:t>
    </dgm:pt>
    <dgm:pt modelId="{746B15DF-6FF4-476E-86BD-8BA1B1987CD9}" type="parTrans" cxnId="{4A83966F-0638-480F-96AC-28C5AC141A08}">
      <dgm:prSet/>
      <dgm:spPr/>
      <dgm:t>
        <a:bodyPr/>
        <a:lstStyle/>
        <a:p>
          <a:endParaRPr lang="en-US"/>
        </a:p>
      </dgm:t>
    </dgm:pt>
    <dgm:pt modelId="{0404E2E1-3D2D-4319-90A1-854ADCC5D8E3}" type="sibTrans" cxnId="{4A83966F-0638-480F-96AC-28C5AC141A08}">
      <dgm:prSet/>
      <dgm:spPr/>
      <dgm:t>
        <a:bodyPr/>
        <a:lstStyle/>
        <a:p>
          <a:endParaRPr lang="en-US"/>
        </a:p>
      </dgm:t>
    </dgm:pt>
    <dgm:pt modelId="{351B8ABE-C93C-438C-B2AB-75E2F2085CA9}" type="pres">
      <dgm:prSet presAssocID="{64EF65F5-5EA9-4DF0-9276-213E3C7FD4A0}" presName="linear" presStyleCnt="0">
        <dgm:presLayoutVars>
          <dgm:dir/>
          <dgm:animLvl val="lvl"/>
          <dgm:resizeHandles val="exact"/>
        </dgm:presLayoutVars>
      </dgm:prSet>
      <dgm:spPr/>
    </dgm:pt>
    <dgm:pt modelId="{4AF11D52-854C-4D0F-BC3C-047FFDE340EA}" type="pres">
      <dgm:prSet presAssocID="{2D3266C6-4AD9-4BC9-992E-B67410352126}" presName="parentLin" presStyleCnt="0"/>
      <dgm:spPr/>
    </dgm:pt>
    <dgm:pt modelId="{700E4427-E5C0-468A-BF29-2890EFEE2F71}" type="pres">
      <dgm:prSet presAssocID="{2D3266C6-4AD9-4BC9-992E-B67410352126}" presName="parentLeftMargin" presStyleLbl="node1" presStyleIdx="0" presStyleCnt="4"/>
      <dgm:spPr/>
    </dgm:pt>
    <dgm:pt modelId="{279D810E-B267-489A-A061-AB64B277AAF6}" type="pres">
      <dgm:prSet presAssocID="{2D3266C6-4AD9-4BC9-992E-B674103521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5B027C-86C5-450F-B490-ADEBD1C8C6DD}" type="pres">
      <dgm:prSet presAssocID="{2D3266C6-4AD9-4BC9-992E-B67410352126}" presName="negativeSpace" presStyleCnt="0"/>
      <dgm:spPr/>
    </dgm:pt>
    <dgm:pt modelId="{878AAC98-E4D7-43D8-9C68-8855F08BDA69}" type="pres">
      <dgm:prSet presAssocID="{2D3266C6-4AD9-4BC9-992E-B67410352126}" presName="childText" presStyleLbl="conFgAcc1" presStyleIdx="0" presStyleCnt="4">
        <dgm:presLayoutVars>
          <dgm:bulletEnabled val="1"/>
        </dgm:presLayoutVars>
      </dgm:prSet>
      <dgm:spPr/>
    </dgm:pt>
    <dgm:pt modelId="{C87CFD31-7788-4573-8BF7-62C3FFA0EAE5}" type="pres">
      <dgm:prSet presAssocID="{E8F63AD4-7686-4A4E-8663-F7E206A750F0}" presName="spaceBetweenRectangles" presStyleCnt="0"/>
      <dgm:spPr/>
    </dgm:pt>
    <dgm:pt modelId="{381C5873-7228-4754-8D95-3A687EB019DF}" type="pres">
      <dgm:prSet presAssocID="{49DD30BD-3535-4B9D-92CF-36BBA4D62BF3}" presName="parentLin" presStyleCnt="0"/>
      <dgm:spPr/>
    </dgm:pt>
    <dgm:pt modelId="{DFF2E191-1874-45D0-9EE2-39E07445C432}" type="pres">
      <dgm:prSet presAssocID="{49DD30BD-3535-4B9D-92CF-36BBA4D62BF3}" presName="parentLeftMargin" presStyleLbl="node1" presStyleIdx="0" presStyleCnt="4"/>
      <dgm:spPr/>
    </dgm:pt>
    <dgm:pt modelId="{2EE38FB5-E49E-4C40-BB77-B7E77FB6AC8B}" type="pres">
      <dgm:prSet presAssocID="{49DD30BD-3535-4B9D-92CF-36BBA4D62BF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41B9F3-A04B-43C9-AF9A-B75701063914}" type="pres">
      <dgm:prSet presAssocID="{49DD30BD-3535-4B9D-92CF-36BBA4D62BF3}" presName="negativeSpace" presStyleCnt="0"/>
      <dgm:spPr/>
    </dgm:pt>
    <dgm:pt modelId="{FFD31089-E41A-4BEF-A9F4-CCF3452E893E}" type="pres">
      <dgm:prSet presAssocID="{49DD30BD-3535-4B9D-92CF-36BBA4D62BF3}" presName="childText" presStyleLbl="conFgAcc1" presStyleIdx="1" presStyleCnt="4">
        <dgm:presLayoutVars>
          <dgm:bulletEnabled val="1"/>
        </dgm:presLayoutVars>
      </dgm:prSet>
      <dgm:spPr/>
    </dgm:pt>
    <dgm:pt modelId="{635019E4-E813-4539-B4DC-4BC2F5DC6910}" type="pres">
      <dgm:prSet presAssocID="{C5882D52-0097-4AB9-988D-56B82AD241DB}" presName="spaceBetweenRectangles" presStyleCnt="0"/>
      <dgm:spPr/>
    </dgm:pt>
    <dgm:pt modelId="{CE29B963-7C7E-4F84-ADED-01B2F0822B75}" type="pres">
      <dgm:prSet presAssocID="{807239E0-A133-4AAB-B31C-F892A178813F}" presName="parentLin" presStyleCnt="0"/>
      <dgm:spPr/>
    </dgm:pt>
    <dgm:pt modelId="{E1537ECA-8771-431C-84CA-89D1E327B295}" type="pres">
      <dgm:prSet presAssocID="{807239E0-A133-4AAB-B31C-F892A178813F}" presName="parentLeftMargin" presStyleLbl="node1" presStyleIdx="1" presStyleCnt="4"/>
      <dgm:spPr/>
    </dgm:pt>
    <dgm:pt modelId="{06E81872-CCD8-43DB-847E-BA72739821F3}" type="pres">
      <dgm:prSet presAssocID="{807239E0-A133-4AAB-B31C-F892A178813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DB331E-1357-4835-870B-28D006396F92}" type="pres">
      <dgm:prSet presAssocID="{807239E0-A133-4AAB-B31C-F892A178813F}" presName="negativeSpace" presStyleCnt="0"/>
      <dgm:spPr/>
    </dgm:pt>
    <dgm:pt modelId="{AAA2FC48-2D70-48DE-A1B5-B073E95DB71C}" type="pres">
      <dgm:prSet presAssocID="{807239E0-A133-4AAB-B31C-F892A178813F}" presName="childText" presStyleLbl="conFgAcc1" presStyleIdx="2" presStyleCnt="4">
        <dgm:presLayoutVars>
          <dgm:bulletEnabled val="1"/>
        </dgm:presLayoutVars>
      </dgm:prSet>
      <dgm:spPr/>
    </dgm:pt>
    <dgm:pt modelId="{4277320B-9D0B-4EC2-B306-63EE29DEA15D}" type="pres">
      <dgm:prSet presAssocID="{C6AD37C5-F200-4266-8D4D-74DDED4CBF85}" presName="spaceBetweenRectangles" presStyleCnt="0"/>
      <dgm:spPr/>
    </dgm:pt>
    <dgm:pt modelId="{C1F1FB00-22CA-431A-95E2-A004380965D5}" type="pres">
      <dgm:prSet presAssocID="{A9126308-B685-44AB-B0B3-2AC8C894CD22}" presName="parentLin" presStyleCnt="0"/>
      <dgm:spPr/>
    </dgm:pt>
    <dgm:pt modelId="{73551088-B94D-4260-B097-0C1AC74A2D9F}" type="pres">
      <dgm:prSet presAssocID="{A9126308-B685-44AB-B0B3-2AC8C894CD22}" presName="parentLeftMargin" presStyleLbl="node1" presStyleIdx="2" presStyleCnt="4"/>
      <dgm:spPr/>
    </dgm:pt>
    <dgm:pt modelId="{7A9FD297-3332-43EF-A570-19CE94EFD9C4}" type="pres">
      <dgm:prSet presAssocID="{A9126308-B685-44AB-B0B3-2AC8C894CD22}" presName="parentText" presStyleLbl="node1" presStyleIdx="3" presStyleCnt="4" custScaleX="134082">
        <dgm:presLayoutVars>
          <dgm:chMax val="0"/>
          <dgm:bulletEnabled val="1"/>
        </dgm:presLayoutVars>
      </dgm:prSet>
      <dgm:spPr/>
    </dgm:pt>
    <dgm:pt modelId="{4FB69F4C-9513-4C40-AC43-73CCB5A6FD9F}" type="pres">
      <dgm:prSet presAssocID="{A9126308-B685-44AB-B0B3-2AC8C894CD22}" presName="negativeSpace" presStyleCnt="0"/>
      <dgm:spPr/>
    </dgm:pt>
    <dgm:pt modelId="{45C30880-1803-47AA-8563-BBF023CC1E30}" type="pres">
      <dgm:prSet presAssocID="{A9126308-B685-44AB-B0B3-2AC8C894CD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CF76D03-7DCC-4D75-A92B-DCF8591B7ECF}" type="presOf" srcId="{13E0C83C-5581-4589-8379-243F449A9D93}" destId="{878AAC98-E4D7-43D8-9C68-8855F08BDA69}" srcOrd="0" destOrd="1" presId="urn:microsoft.com/office/officeart/2005/8/layout/list1"/>
    <dgm:cxn modelId="{96C7D806-16EA-4D14-9128-52DEE1716F19}" type="presOf" srcId="{19BA4132-1B7A-4A03-AA1D-FDDDC15EE705}" destId="{878AAC98-E4D7-43D8-9C68-8855F08BDA69}" srcOrd="0" destOrd="2" presId="urn:microsoft.com/office/officeart/2005/8/layout/list1"/>
    <dgm:cxn modelId="{D3D38A12-02A6-483B-A358-D2DA01DA61EB}" type="presOf" srcId="{12DFA6BE-AFCF-4AF8-A7D4-717CD950E221}" destId="{878AAC98-E4D7-43D8-9C68-8855F08BDA69}" srcOrd="0" destOrd="6" presId="urn:microsoft.com/office/officeart/2005/8/layout/list1"/>
    <dgm:cxn modelId="{3D04CB15-84BC-48DA-990C-2166BE2BAE88}" type="presOf" srcId="{49DD30BD-3535-4B9D-92CF-36BBA4D62BF3}" destId="{DFF2E191-1874-45D0-9EE2-39E07445C432}" srcOrd="0" destOrd="0" presId="urn:microsoft.com/office/officeart/2005/8/layout/list1"/>
    <dgm:cxn modelId="{34469918-32E1-4F88-A173-3616BDA1090A}" srcId="{2D3266C6-4AD9-4BC9-992E-B67410352126}" destId="{82FE5662-60CA-433D-A430-47D24A272734}" srcOrd="4" destOrd="0" parTransId="{E28FDF8D-0CD5-4959-876E-108D116E9A71}" sibTransId="{3637AB1E-A45D-4B45-AAB9-E03BFA4A4D67}"/>
    <dgm:cxn modelId="{536FD918-49E4-4559-B825-024648B18329}" srcId="{2D3266C6-4AD9-4BC9-992E-B67410352126}" destId="{13E0C83C-5581-4589-8379-243F449A9D93}" srcOrd="1" destOrd="0" parTransId="{79EAE8C5-6D79-4DEB-A6A6-6017F097A83D}" sibTransId="{430CD396-CCCF-4943-9671-08E0FEABF435}"/>
    <dgm:cxn modelId="{DAC4981C-4223-44B0-AB46-282AC13F4A7B}" type="presOf" srcId="{2D3266C6-4AD9-4BC9-992E-B67410352126}" destId="{279D810E-B267-489A-A061-AB64B277AAF6}" srcOrd="1" destOrd="0" presId="urn:microsoft.com/office/officeart/2005/8/layout/list1"/>
    <dgm:cxn modelId="{CE92DE3E-568A-44CB-88AD-34810BC32A63}" type="presOf" srcId="{807239E0-A133-4AAB-B31C-F892A178813F}" destId="{E1537ECA-8771-431C-84CA-89D1E327B295}" srcOrd="0" destOrd="0" presId="urn:microsoft.com/office/officeart/2005/8/layout/list1"/>
    <dgm:cxn modelId="{C3D4DF44-3DF6-4476-9CEE-9230122077E1}" type="presOf" srcId="{807239E0-A133-4AAB-B31C-F892A178813F}" destId="{06E81872-CCD8-43DB-847E-BA72739821F3}" srcOrd="1" destOrd="0" presId="urn:microsoft.com/office/officeart/2005/8/layout/list1"/>
    <dgm:cxn modelId="{0B9F7767-04AF-4781-A1AB-10A39254A662}" type="presOf" srcId="{2D3266C6-4AD9-4BC9-992E-B67410352126}" destId="{700E4427-E5C0-468A-BF29-2890EFEE2F71}" srcOrd="0" destOrd="0" presId="urn:microsoft.com/office/officeart/2005/8/layout/list1"/>
    <dgm:cxn modelId="{4A83966F-0638-480F-96AC-28C5AC141A08}" srcId="{64EF65F5-5EA9-4DF0-9276-213E3C7FD4A0}" destId="{A9126308-B685-44AB-B0B3-2AC8C894CD22}" srcOrd="3" destOrd="0" parTransId="{746B15DF-6FF4-476E-86BD-8BA1B1987CD9}" sibTransId="{0404E2E1-3D2D-4319-90A1-854ADCC5D8E3}"/>
    <dgm:cxn modelId="{862D9A71-E32F-45D5-8A8F-8C7D4FEE53F9}" type="presOf" srcId="{82FE5662-60CA-433D-A430-47D24A272734}" destId="{878AAC98-E4D7-43D8-9C68-8855F08BDA69}" srcOrd="0" destOrd="4" presId="urn:microsoft.com/office/officeart/2005/8/layout/list1"/>
    <dgm:cxn modelId="{7E270F74-BF27-422A-AE04-B2B094CC799F}" srcId="{2D3266C6-4AD9-4BC9-992E-B67410352126}" destId="{38C03801-B1D0-437C-AE86-744EBE013379}" srcOrd="0" destOrd="0" parTransId="{E44A3797-5579-45DE-8B31-2D53E86087EB}" sibTransId="{ECC3DF15-288C-455F-9327-C116E36B51AF}"/>
    <dgm:cxn modelId="{19763477-777C-4491-B727-53B5F5E6FDE7}" srcId="{64EF65F5-5EA9-4DF0-9276-213E3C7FD4A0}" destId="{49DD30BD-3535-4B9D-92CF-36BBA4D62BF3}" srcOrd="1" destOrd="0" parTransId="{608B2A0A-87F4-44DA-B099-E2FB402A6C67}" sibTransId="{C5882D52-0097-4AB9-988D-56B82AD241DB}"/>
    <dgm:cxn modelId="{E88C6F78-9325-4AFA-A3B9-C8B0A8D5ACC6}" srcId="{2D3266C6-4AD9-4BC9-992E-B67410352126}" destId="{BBC3C6DB-9030-444D-802A-6E54AFD466AC}" srcOrd="3" destOrd="0" parTransId="{8BFEE0DE-B80E-498E-BCAE-19FBF8848CA8}" sibTransId="{73C70DF8-018B-4298-9C92-94F64D4A5A42}"/>
    <dgm:cxn modelId="{1CFFBA7C-0336-4B0B-AEBB-EEAB3CC3C132}" type="presOf" srcId="{444138D1-08BD-4691-84DA-4B0938AB11E6}" destId="{878AAC98-E4D7-43D8-9C68-8855F08BDA69}" srcOrd="0" destOrd="5" presId="urn:microsoft.com/office/officeart/2005/8/layout/list1"/>
    <dgm:cxn modelId="{1E417F99-A172-4F7D-9FF6-0D0DB718DB8E}" type="presOf" srcId="{64EF65F5-5EA9-4DF0-9276-213E3C7FD4A0}" destId="{351B8ABE-C93C-438C-B2AB-75E2F2085CA9}" srcOrd="0" destOrd="0" presId="urn:microsoft.com/office/officeart/2005/8/layout/list1"/>
    <dgm:cxn modelId="{A7D1349A-9547-4792-AA98-5BB56050B559}" srcId="{2D3266C6-4AD9-4BC9-992E-B67410352126}" destId="{19BA4132-1B7A-4A03-AA1D-FDDDC15EE705}" srcOrd="2" destOrd="0" parTransId="{AD48D8AD-4DCD-4C02-A7C9-E131B2489076}" sibTransId="{066E118D-8517-4F0E-9095-B5A9E50F707E}"/>
    <dgm:cxn modelId="{DEF092A5-56C3-4EE0-A55B-005FEFD9FD55}" srcId="{64EF65F5-5EA9-4DF0-9276-213E3C7FD4A0}" destId="{807239E0-A133-4AAB-B31C-F892A178813F}" srcOrd="2" destOrd="0" parTransId="{86E96BD8-C6B3-4E36-9BB9-FEA48CF58C23}" sibTransId="{C6AD37C5-F200-4266-8D4D-74DDED4CBF85}"/>
    <dgm:cxn modelId="{4333F0CC-28BA-47E1-B976-D48FED0D7F5A}" srcId="{2D3266C6-4AD9-4BC9-992E-B67410352126}" destId="{12DFA6BE-AFCF-4AF8-A7D4-717CD950E221}" srcOrd="6" destOrd="0" parTransId="{90E8820D-0E85-4E92-AC2A-BCAB3D774C7B}" sibTransId="{B07B108C-3C2A-44A8-94F5-7B474AB639F3}"/>
    <dgm:cxn modelId="{3B7008CD-C456-4703-9466-DE05472F32F4}" type="presOf" srcId="{A9126308-B685-44AB-B0B3-2AC8C894CD22}" destId="{7A9FD297-3332-43EF-A570-19CE94EFD9C4}" srcOrd="1" destOrd="0" presId="urn:microsoft.com/office/officeart/2005/8/layout/list1"/>
    <dgm:cxn modelId="{267AA3D5-1D84-49A3-8222-7D2DC1BAF8B1}" srcId="{64EF65F5-5EA9-4DF0-9276-213E3C7FD4A0}" destId="{2D3266C6-4AD9-4BC9-992E-B67410352126}" srcOrd="0" destOrd="0" parTransId="{833325B6-4DEB-4F5D-B55C-7E902D656B79}" sibTransId="{E8F63AD4-7686-4A4E-8663-F7E206A750F0}"/>
    <dgm:cxn modelId="{B49773D6-9BB2-4996-9D60-FD93AD6268EC}" type="presOf" srcId="{BBC3C6DB-9030-444D-802A-6E54AFD466AC}" destId="{878AAC98-E4D7-43D8-9C68-8855F08BDA69}" srcOrd="0" destOrd="3" presId="urn:microsoft.com/office/officeart/2005/8/layout/list1"/>
    <dgm:cxn modelId="{7EB25BDF-EBDA-499D-A254-6D915DE1B562}" type="presOf" srcId="{49DD30BD-3535-4B9D-92CF-36BBA4D62BF3}" destId="{2EE38FB5-E49E-4C40-BB77-B7E77FB6AC8B}" srcOrd="1" destOrd="0" presId="urn:microsoft.com/office/officeart/2005/8/layout/list1"/>
    <dgm:cxn modelId="{08ABA6E2-FEF2-4A7E-8BE6-98458AD0D29B}" srcId="{2D3266C6-4AD9-4BC9-992E-B67410352126}" destId="{444138D1-08BD-4691-84DA-4B0938AB11E6}" srcOrd="5" destOrd="0" parTransId="{2C91CBD9-01AE-4CD2-847B-A73D7505B02A}" sibTransId="{6A7C5B4B-B54C-4FF6-AEC2-385BE1EE83D1}"/>
    <dgm:cxn modelId="{7B21C5ED-7B61-4440-84BF-214FE0FF84C7}" type="presOf" srcId="{A9126308-B685-44AB-B0B3-2AC8C894CD22}" destId="{73551088-B94D-4260-B097-0C1AC74A2D9F}" srcOrd="0" destOrd="0" presId="urn:microsoft.com/office/officeart/2005/8/layout/list1"/>
    <dgm:cxn modelId="{8C835AFB-50B0-4996-BDE1-1E59A269DB1D}" type="presOf" srcId="{38C03801-B1D0-437C-AE86-744EBE013379}" destId="{878AAC98-E4D7-43D8-9C68-8855F08BDA69}" srcOrd="0" destOrd="0" presId="urn:microsoft.com/office/officeart/2005/8/layout/list1"/>
    <dgm:cxn modelId="{D437B2B2-A37D-4160-A9E3-9E2349A4491D}" type="presParOf" srcId="{351B8ABE-C93C-438C-B2AB-75E2F2085CA9}" destId="{4AF11D52-854C-4D0F-BC3C-047FFDE340EA}" srcOrd="0" destOrd="0" presId="urn:microsoft.com/office/officeart/2005/8/layout/list1"/>
    <dgm:cxn modelId="{4E24FCA2-E72D-44EE-BCE0-E7E4A94E07E8}" type="presParOf" srcId="{4AF11D52-854C-4D0F-BC3C-047FFDE340EA}" destId="{700E4427-E5C0-468A-BF29-2890EFEE2F71}" srcOrd="0" destOrd="0" presId="urn:microsoft.com/office/officeart/2005/8/layout/list1"/>
    <dgm:cxn modelId="{9B5CEC4C-0988-4A33-A500-6743C20EDC33}" type="presParOf" srcId="{4AF11D52-854C-4D0F-BC3C-047FFDE340EA}" destId="{279D810E-B267-489A-A061-AB64B277AAF6}" srcOrd="1" destOrd="0" presId="urn:microsoft.com/office/officeart/2005/8/layout/list1"/>
    <dgm:cxn modelId="{97BDA793-23A4-4EB6-BA68-DBDEB883839C}" type="presParOf" srcId="{351B8ABE-C93C-438C-B2AB-75E2F2085CA9}" destId="{BC5B027C-86C5-450F-B490-ADEBD1C8C6DD}" srcOrd="1" destOrd="0" presId="urn:microsoft.com/office/officeart/2005/8/layout/list1"/>
    <dgm:cxn modelId="{8C0A958C-44F4-43A8-B885-93C0665A52F8}" type="presParOf" srcId="{351B8ABE-C93C-438C-B2AB-75E2F2085CA9}" destId="{878AAC98-E4D7-43D8-9C68-8855F08BDA69}" srcOrd="2" destOrd="0" presId="urn:microsoft.com/office/officeart/2005/8/layout/list1"/>
    <dgm:cxn modelId="{DBF0B3BE-2EDD-4789-8CA5-FB8D143F953C}" type="presParOf" srcId="{351B8ABE-C93C-438C-B2AB-75E2F2085CA9}" destId="{C87CFD31-7788-4573-8BF7-62C3FFA0EAE5}" srcOrd="3" destOrd="0" presId="urn:microsoft.com/office/officeart/2005/8/layout/list1"/>
    <dgm:cxn modelId="{2FFD90C6-BFC4-49BB-AC0D-12931A29BCDC}" type="presParOf" srcId="{351B8ABE-C93C-438C-B2AB-75E2F2085CA9}" destId="{381C5873-7228-4754-8D95-3A687EB019DF}" srcOrd="4" destOrd="0" presId="urn:microsoft.com/office/officeart/2005/8/layout/list1"/>
    <dgm:cxn modelId="{FE8B510D-C2C4-4095-B8D5-A1740A196AA7}" type="presParOf" srcId="{381C5873-7228-4754-8D95-3A687EB019DF}" destId="{DFF2E191-1874-45D0-9EE2-39E07445C432}" srcOrd="0" destOrd="0" presId="urn:microsoft.com/office/officeart/2005/8/layout/list1"/>
    <dgm:cxn modelId="{A7C35841-ACB9-45FE-B4AA-8D902A8C47C6}" type="presParOf" srcId="{381C5873-7228-4754-8D95-3A687EB019DF}" destId="{2EE38FB5-E49E-4C40-BB77-B7E77FB6AC8B}" srcOrd="1" destOrd="0" presId="urn:microsoft.com/office/officeart/2005/8/layout/list1"/>
    <dgm:cxn modelId="{0B717744-3C67-41A2-A055-32A17727D4FC}" type="presParOf" srcId="{351B8ABE-C93C-438C-B2AB-75E2F2085CA9}" destId="{2D41B9F3-A04B-43C9-AF9A-B75701063914}" srcOrd="5" destOrd="0" presId="urn:microsoft.com/office/officeart/2005/8/layout/list1"/>
    <dgm:cxn modelId="{EA2F0993-379F-4463-82EE-845728C7FA82}" type="presParOf" srcId="{351B8ABE-C93C-438C-B2AB-75E2F2085CA9}" destId="{FFD31089-E41A-4BEF-A9F4-CCF3452E893E}" srcOrd="6" destOrd="0" presId="urn:microsoft.com/office/officeart/2005/8/layout/list1"/>
    <dgm:cxn modelId="{A4310AF3-1A6C-43FC-AE03-7E20D98B6A89}" type="presParOf" srcId="{351B8ABE-C93C-438C-B2AB-75E2F2085CA9}" destId="{635019E4-E813-4539-B4DC-4BC2F5DC6910}" srcOrd="7" destOrd="0" presId="urn:microsoft.com/office/officeart/2005/8/layout/list1"/>
    <dgm:cxn modelId="{04FDB9DA-1BCA-4C3E-A146-5D9DE331EFCF}" type="presParOf" srcId="{351B8ABE-C93C-438C-B2AB-75E2F2085CA9}" destId="{CE29B963-7C7E-4F84-ADED-01B2F0822B75}" srcOrd="8" destOrd="0" presId="urn:microsoft.com/office/officeart/2005/8/layout/list1"/>
    <dgm:cxn modelId="{EF29FD4C-3F8E-44E7-A3F7-DC1B661908AE}" type="presParOf" srcId="{CE29B963-7C7E-4F84-ADED-01B2F0822B75}" destId="{E1537ECA-8771-431C-84CA-89D1E327B295}" srcOrd="0" destOrd="0" presId="urn:microsoft.com/office/officeart/2005/8/layout/list1"/>
    <dgm:cxn modelId="{E10FBC9A-7237-468D-B25C-B7FED6486BA4}" type="presParOf" srcId="{CE29B963-7C7E-4F84-ADED-01B2F0822B75}" destId="{06E81872-CCD8-43DB-847E-BA72739821F3}" srcOrd="1" destOrd="0" presId="urn:microsoft.com/office/officeart/2005/8/layout/list1"/>
    <dgm:cxn modelId="{0D1976E8-947F-47AC-A02E-E9497F2CCA75}" type="presParOf" srcId="{351B8ABE-C93C-438C-B2AB-75E2F2085CA9}" destId="{8DDB331E-1357-4835-870B-28D006396F92}" srcOrd="9" destOrd="0" presId="urn:microsoft.com/office/officeart/2005/8/layout/list1"/>
    <dgm:cxn modelId="{4CB92F0F-4D00-4C36-8037-F05538765426}" type="presParOf" srcId="{351B8ABE-C93C-438C-B2AB-75E2F2085CA9}" destId="{AAA2FC48-2D70-48DE-A1B5-B073E95DB71C}" srcOrd="10" destOrd="0" presId="urn:microsoft.com/office/officeart/2005/8/layout/list1"/>
    <dgm:cxn modelId="{255CCDBC-B51F-483C-8C36-8D46ABCE8E10}" type="presParOf" srcId="{351B8ABE-C93C-438C-B2AB-75E2F2085CA9}" destId="{4277320B-9D0B-4EC2-B306-63EE29DEA15D}" srcOrd="11" destOrd="0" presId="urn:microsoft.com/office/officeart/2005/8/layout/list1"/>
    <dgm:cxn modelId="{141C292C-A918-4A26-815B-91837DCB4C19}" type="presParOf" srcId="{351B8ABE-C93C-438C-B2AB-75E2F2085CA9}" destId="{C1F1FB00-22CA-431A-95E2-A004380965D5}" srcOrd="12" destOrd="0" presId="urn:microsoft.com/office/officeart/2005/8/layout/list1"/>
    <dgm:cxn modelId="{B4BBC171-A1D4-443B-99E0-4CDD377EEDDE}" type="presParOf" srcId="{C1F1FB00-22CA-431A-95E2-A004380965D5}" destId="{73551088-B94D-4260-B097-0C1AC74A2D9F}" srcOrd="0" destOrd="0" presId="urn:microsoft.com/office/officeart/2005/8/layout/list1"/>
    <dgm:cxn modelId="{D1631597-83DE-494A-9FF0-6CC7D361C24F}" type="presParOf" srcId="{C1F1FB00-22CA-431A-95E2-A004380965D5}" destId="{7A9FD297-3332-43EF-A570-19CE94EFD9C4}" srcOrd="1" destOrd="0" presId="urn:microsoft.com/office/officeart/2005/8/layout/list1"/>
    <dgm:cxn modelId="{E1E930B6-AC2F-4A33-9B34-A84016F48D2A}" type="presParOf" srcId="{351B8ABE-C93C-438C-B2AB-75E2F2085CA9}" destId="{4FB69F4C-9513-4C40-AC43-73CCB5A6FD9F}" srcOrd="13" destOrd="0" presId="urn:microsoft.com/office/officeart/2005/8/layout/list1"/>
    <dgm:cxn modelId="{667DCE69-D5E2-4228-B0DB-AAD88FFD1124}" type="presParOf" srcId="{351B8ABE-C93C-438C-B2AB-75E2F2085CA9}" destId="{45C30880-1803-47AA-8563-BBF023CC1E3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8AAC98-E4D7-43D8-9C68-8855F08BDA69}">
      <dsp:nvSpPr>
        <dsp:cNvPr id="0" name=""/>
        <dsp:cNvSpPr/>
      </dsp:nvSpPr>
      <dsp:spPr>
        <a:xfrm>
          <a:off x="0" y="281600"/>
          <a:ext cx="8348662" cy="2220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949" tIns="312420" rIns="64794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English 11 Informational Text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English 11 Literary Text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2 Math courses from (NRF 10, Foundations 110, Fin &amp; Workplace 110, Fin and Workplace 120 or NBCC Skilled Trades Math 120 – only in grade 12)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Science course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Humanities course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Fine Arts &amp; Life Development course 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English 12</a:t>
          </a:r>
        </a:p>
      </dsp:txBody>
      <dsp:txXfrm>
        <a:off x="0" y="281600"/>
        <a:ext cx="8348662" cy="2220750"/>
      </dsp:txXfrm>
    </dsp:sp>
    <dsp:sp modelId="{279D810E-B267-489A-A061-AB64B277AAF6}">
      <dsp:nvSpPr>
        <dsp:cNvPr id="0" name=""/>
        <dsp:cNvSpPr/>
      </dsp:nvSpPr>
      <dsp:spPr>
        <a:xfrm>
          <a:off x="417433" y="60200"/>
          <a:ext cx="584406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892" tIns="0" rIns="22089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Required Courses:</a:t>
          </a:r>
        </a:p>
      </dsp:txBody>
      <dsp:txXfrm>
        <a:off x="439049" y="81816"/>
        <a:ext cx="5800831" cy="399568"/>
      </dsp:txXfrm>
    </dsp:sp>
    <dsp:sp modelId="{FFD31089-E41A-4BEF-A9F4-CCF3452E893E}">
      <dsp:nvSpPr>
        <dsp:cNvPr id="0" name=""/>
        <dsp:cNvSpPr/>
      </dsp:nvSpPr>
      <dsp:spPr>
        <a:xfrm>
          <a:off x="0" y="2804750"/>
          <a:ext cx="83486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38FB5-E49E-4C40-BB77-B7E77FB6AC8B}">
      <dsp:nvSpPr>
        <dsp:cNvPr id="0" name=""/>
        <dsp:cNvSpPr/>
      </dsp:nvSpPr>
      <dsp:spPr>
        <a:xfrm>
          <a:off x="417433" y="2583350"/>
          <a:ext cx="584406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892" tIns="0" rIns="22089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Must pass a minimum of 18 classes or 72 credit hours</a:t>
          </a:r>
        </a:p>
      </dsp:txBody>
      <dsp:txXfrm>
        <a:off x="439049" y="2604966"/>
        <a:ext cx="5800831" cy="399568"/>
      </dsp:txXfrm>
    </dsp:sp>
    <dsp:sp modelId="{AAA2FC48-2D70-48DE-A1B5-B073E95DB71C}">
      <dsp:nvSpPr>
        <dsp:cNvPr id="0" name=""/>
        <dsp:cNvSpPr/>
      </dsp:nvSpPr>
      <dsp:spPr>
        <a:xfrm>
          <a:off x="0" y="3485150"/>
          <a:ext cx="83486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81872-CCD8-43DB-847E-BA72739821F3}">
      <dsp:nvSpPr>
        <dsp:cNvPr id="0" name=""/>
        <dsp:cNvSpPr/>
      </dsp:nvSpPr>
      <dsp:spPr>
        <a:xfrm>
          <a:off x="417433" y="3263750"/>
          <a:ext cx="5844063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892" tIns="0" rIns="22089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ELPA must be passed; re-writes in gr. 11</a:t>
          </a:r>
        </a:p>
      </dsp:txBody>
      <dsp:txXfrm>
        <a:off x="439049" y="3285366"/>
        <a:ext cx="5800831" cy="399568"/>
      </dsp:txXfrm>
    </dsp:sp>
    <dsp:sp modelId="{45C30880-1803-47AA-8563-BBF023CC1E30}">
      <dsp:nvSpPr>
        <dsp:cNvPr id="0" name=""/>
        <dsp:cNvSpPr/>
      </dsp:nvSpPr>
      <dsp:spPr>
        <a:xfrm>
          <a:off x="0" y="4165549"/>
          <a:ext cx="834866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FD297-3332-43EF-A570-19CE94EFD9C4}">
      <dsp:nvSpPr>
        <dsp:cNvPr id="0" name=""/>
        <dsp:cNvSpPr/>
      </dsp:nvSpPr>
      <dsp:spPr>
        <a:xfrm>
          <a:off x="417433" y="3944150"/>
          <a:ext cx="7835837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892" tIns="0" rIns="220892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FI Student need 5 FI courses in grade 11/12 to earn their certificate of immersion</a:t>
          </a:r>
        </a:p>
      </dsp:txBody>
      <dsp:txXfrm>
        <a:off x="439049" y="3965766"/>
        <a:ext cx="7792605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E4DFBC1-A539-476F-8E42-BB3B1A13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0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98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6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00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0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4531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15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7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21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0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0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1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54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58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57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85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14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9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6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9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145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925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150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407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451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74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62D6F-B86D-4122-9E60-76C237400D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62334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19A8E-2435-4D46-A4E0-7FA21534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9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36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22979-8E34-4F89-A4B1-9A1029FBF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40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289CE-D2AB-4BC5-AF85-78DC2DE01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622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9A98A-442B-4E10-BA3E-836FB875F1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278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543E3-F9DD-4F9F-B0E3-863D63ED1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7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84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2A01-320D-4C38-9A4D-FF2B7FBF0B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981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0152D-FEE7-4149-BEE6-CE8B74A5CF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222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D163E8BC-BA15-4D7A-927F-B9C024AB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0719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A9C37-9254-4418-B7BB-FDCA74470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283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E45F4-0695-4FFC-B471-A18AE01FC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3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8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7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3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  <p:sldLayoutId id="2147484167" r:id="rId12"/>
    <p:sldLayoutId id="2147484168" r:id="rId13"/>
    <p:sldLayoutId id="2147484169" r:id="rId14"/>
    <p:sldLayoutId id="2147484170" r:id="rId15"/>
    <p:sldLayoutId id="21474841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5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  <p:sldLayoutId id="2147484185" r:id="rId12"/>
    <p:sldLayoutId id="2147484186" r:id="rId13"/>
    <p:sldLayoutId id="2147484187" r:id="rId14"/>
    <p:sldLayoutId id="2147484188" r:id="rId15"/>
    <p:sldLayoutId id="2147484189" r:id="rId16"/>
    <p:sldLayoutId id="2147484190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FA3DCA6-31D0-49CA-B2B1-2B5BE472F0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0777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4CD5-D5D5-7473-BDDC-0D801F65A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3476" y="4473227"/>
            <a:ext cx="6216024" cy="109664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b="0" i="0" u="none" strike="noStrike" cap="all" dirty="0">
                <a:effectLst/>
                <a:latin typeface="Gill Sans MT" panose="020B0502020104020203" pitchFamily="34" charset="0"/>
              </a:rPr>
              <a:t>Entering Grade 12</a:t>
            </a:r>
            <a:r>
              <a:rPr lang="en-US" sz="3600" b="0" i="0" dirty="0">
                <a:effectLst/>
                <a:latin typeface="Gill Sans MT" panose="020B0502020104020203" pitchFamily="34" charset="0"/>
              </a:rPr>
              <a:t>​</a:t>
            </a:r>
            <a:br>
              <a:rPr lang="en-US" sz="3600" b="0" i="0" dirty="0">
                <a:effectLst/>
                <a:latin typeface="Gill Sans MT" panose="020B0502020104020203" pitchFamily="34" charset="0"/>
              </a:rPr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38352-A8A4-9694-D93B-77BC21F23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3476" y="5219037"/>
            <a:ext cx="6216024" cy="701677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Parent Information Session</a:t>
            </a: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Gill Sans MT" panose="020B0502020104020203" pitchFamily="34" charset="0"/>
              </a:rPr>
              <a:t>March 2024</a:t>
            </a:r>
            <a:endParaRPr lang="en-US" sz="2800" dirty="0"/>
          </a:p>
        </p:txBody>
      </p:sp>
      <p:pic>
        <p:nvPicPr>
          <p:cNvPr id="4" name="Picture 3" descr="Top view of wood desk with the plant, white keyboard, coffee in a white mug, notebook, and pen">
            <a:extLst>
              <a:ext uri="{FF2B5EF4-FFF2-40B4-BE49-F238E27FC236}">
                <a16:creationId xmlns:a16="http://schemas.microsoft.com/office/drawing/2014/main" id="{112FB010-92C3-A74B-3E55-655DD7A1D4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685"/>
          <a:stretch/>
        </p:blipFill>
        <p:spPr>
          <a:xfrm>
            <a:off x="2263476" y="609601"/>
            <a:ext cx="6216024" cy="363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2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617" y="396494"/>
            <a:ext cx="8229600" cy="819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/>
              <a:t>Graduation Requirements</a:t>
            </a:r>
          </a:p>
        </p:txBody>
      </p:sp>
      <p:graphicFrame>
        <p:nvGraphicFramePr>
          <p:cNvPr id="15366" name="Rectangle 3">
            <a:extLst>
              <a:ext uri="{FF2B5EF4-FFF2-40B4-BE49-F238E27FC236}">
                <a16:creationId xmlns:a16="http://schemas.microsoft.com/office/drawing/2014/main" id="{0837C166-59E7-3551-31B8-973E90C94C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16617" y="1216406"/>
          <a:ext cx="8348662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7DCB47-B609-4D34-A12A-8754E4CEB6D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445511" y="667109"/>
            <a:ext cx="4818330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/>
              <a:t>Reminder of Course Levels</a:t>
            </a:r>
          </a:p>
        </p:txBody>
      </p:sp>
      <p:pic>
        <p:nvPicPr>
          <p:cNvPr id="7209" name="Picture 7208" descr="Desks in empty classroom">
            <a:extLst>
              <a:ext uri="{FF2B5EF4-FFF2-40B4-BE49-F238E27FC236}">
                <a16:creationId xmlns:a16="http://schemas.microsoft.com/office/drawing/2014/main" id="{45C84CFD-3E4F-844C-4891-CE63330946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47" t="979" r="34279" b="1"/>
          <a:stretch/>
        </p:blipFill>
        <p:spPr>
          <a:xfrm>
            <a:off x="1524020" y="11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7238" name="Isosceles Triangle 7237">
            <a:extLst>
              <a:ext uri="{FF2B5EF4-FFF2-40B4-BE49-F238E27FC236}">
                <a16:creationId xmlns:a16="http://schemas.microsoft.com/office/drawing/2014/main" id="{ECD25CC7-FC66-488C-8D61-0FE7ECF16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206" name="Rectangle 3"/>
          <p:cNvSpPr>
            <a:spLocks noGrp="1" noChangeArrowheads="1"/>
          </p:cNvSpPr>
          <p:nvPr>
            <p:ph idx="1"/>
          </p:nvPr>
        </p:nvSpPr>
        <p:spPr>
          <a:xfrm>
            <a:off x="3513148" y="3035696"/>
            <a:ext cx="6451799" cy="4486534"/>
          </a:xfrm>
        </p:spPr>
        <p:txBody>
          <a:bodyPr vert="horz" lIns="68580" tIns="34290" rIns="68580" bIns="34290" rtlCol="0" anchor="t"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1400" b="1">
              <a:latin typeface="Comic Sans MS"/>
            </a:endParaRPr>
          </a:p>
          <a:p>
            <a:pPr>
              <a:lnSpc>
                <a:spcPct val="90000"/>
              </a:lnSpc>
            </a:pPr>
            <a:endParaRPr lang="en-US" sz="1400" b="1">
              <a:latin typeface="Comic Sans MS"/>
            </a:endParaRPr>
          </a:p>
          <a:p>
            <a:pPr>
              <a:lnSpc>
                <a:spcPct val="90000"/>
              </a:lnSpc>
            </a:pPr>
            <a:r>
              <a:rPr lang="en-US" sz="1400" b="1">
                <a:latin typeface="Comic Sans MS"/>
              </a:rPr>
              <a:t>Level "0" courses </a:t>
            </a:r>
            <a:r>
              <a:rPr lang="en-US" sz="1400">
                <a:latin typeface="Comic Sans MS"/>
              </a:rPr>
              <a:t>offered at one level only.</a:t>
            </a:r>
            <a:endParaRPr lang="en-US" sz="1400">
              <a:latin typeface="Comic Sans MS"/>
              <a:ea typeface="+mn-lt"/>
              <a:cs typeface="+mn-lt"/>
            </a:endParaRPr>
          </a:p>
          <a:p>
            <a:pPr marL="556895" lvl="1" indent="-213995">
              <a:lnSpc>
                <a:spcPct val="90000"/>
              </a:lnSpc>
            </a:pPr>
            <a:r>
              <a:rPr lang="en-US" sz="1400">
                <a:latin typeface="Comic Sans MS"/>
              </a:rPr>
              <a:t>Ex: Entrepreneurship 110, Law 120, Sociology 120 </a:t>
            </a:r>
            <a:endParaRPr lang="en-US" sz="1400">
              <a:latin typeface="Comic Sans MS"/>
              <a:ea typeface="+mn-lt"/>
              <a:cs typeface="+mn-lt"/>
            </a:endParaRPr>
          </a:p>
          <a:p>
            <a:pPr marL="556895" lvl="1" indent="-213995">
              <a:lnSpc>
                <a:spcPct val="90000"/>
              </a:lnSpc>
            </a:pPr>
            <a:endParaRPr lang="en-US" sz="1400">
              <a:latin typeface="Comic Sans MS"/>
            </a:endParaRPr>
          </a:p>
          <a:p>
            <a:pPr>
              <a:lnSpc>
                <a:spcPct val="90000"/>
              </a:lnSpc>
            </a:pPr>
            <a:r>
              <a:rPr lang="en-US" sz="1400" b="1">
                <a:latin typeface="Comic Sans MS"/>
              </a:rPr>
              <a:t>Level "1" courses </a:t>
            </a:r>
            <a:r>
              <a:rPr lang="en-US" sz="1400">
                <a:latin typeface="Comic Sans MS"/>
              </a:rPr>
              <a:t>enriched university preparatory courses. </a:t>
            </a:r>
          </a:p>
          <a:p>
            <a:pPr marL="556895" lvl="1" indent="-213995">
              <a:lnSpc>
                <a:spcPct val="90000"/>
              </a:lnSpc>
            </a:pPr>
            <a:r>
              <a:rPr lang="en-US" sz="1400">
                <a:latin typeface="Comic Sans MS"/>
              </a:rPr>
              <a:t>English 111, Physics 111</a:t>
            </a:r>
          </a:p>
          <a:p>
            <a:pPr marL="556895" lvl="1" indent="-213995">
              <a:lnSpc>
                <a:spcPct val="90000"/>
              </a:lnSpc>
            </a:pPr>
            <a:endParaRPr lang="en-US" sz="1400">
              <a:latin typeface="Comic Sans MS"/>
            </a:endParaRPr>
          </a:p>
          <a:p>
            <a:pPr>
              <a:lnSpc>
                <a:spcPct val="90000"/>
              </a:lnSpc>
            </a:pPr>
            <a:r>
              <a:rPr lang="en-US" sz="1400" b="1">
                <a:latin typeface="Comic Sans MS"/>
              </a:rPr>
              <a:t>Level "2" courses </a:t>
            </a:r>
            <a:r>
              <a:rPr lang="en-US" sz="1400">
                <a:latin typeface="Comic Sans MS"/>
              </a:rPr>
              <a:t>academic/university preparatory.</a:t>
            </a:r>
          </a:p>
          <a:p>
            <a:pPr marL="556895" lvl="1" indent="-213995">
              <a:lnSpc>
                <a:spcPct val="90000"/>
              </a:lnSpc>
            </a:pPr>
            <a:r>
              <a:rPr lang="en-US" sz="1400">
                <a:latin typeface="Comic Sans MS"/>
              </a:rPr>
              <a:t>Ex; English 112, Biology 112, </a:t>
            </a:r>
          </a:p>
          <a:p>
            <a:pPr marL="342900" lvl="1" indent="0">
              <a:lnSpc>
                <a:spcPct val="90000"/>
              </a:lnSpc>
              <a:buNone/>
            </a:pPr>
            <a:endParaRPr lang="en-US" sz="14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1400" b="1">
                <a:latin typeface="Comic Sans MS"/>
              </a:rPr>
              <a:t>Level "3" – courses </a:t>
            </a:r>
            <a:r>
              <a:rPr lang="en-US" sz="1400">
                <a:latin typeface="Comic Sans MS"/>
              </a:rPr>
              <a:t>college preparatory/private training institutions such as NBCC, </a:t>
            </a:r>
            <a:r>
              <a:rPr lang="en-US" sz="1400" err="1">
                <a:latin typeface="Comic Sans MS"/>
              </a:rPr>
              <a:t>Majestany</a:t>
            </a:r>
            <a:r>
              <a:rPr lang="en-US" sz="1400">
                <a:latin typeface="Comic Sans MS"/>
              </a:rPr>
              <a:t>, Eastern College etc.</a:t>
            </a:r>
            <a:endParaRPr lang="en-US" sz="1400"/>
          </a:p>
          <a:p>
            <a:pPr marL="556895" lvl="1" indent="-213995">
              <a:lnSpc>
                <a:spcPct val="90000"/>
              </a:lnSpc>
            </a:pPr>
            <a:r>
              <a:rPr lang="en-US" sz="1400">
                <a:latin typeface="Comic Sans MS"/>
              </a:rPr>
              <a:t>English 113, History 113 etc.</a:t>
            </a:r>
          </a:p>
          <a:p>
            <a:pPr marL="342900" lvl="1" indent="0">
              <a:lnSpc>
                <a:spcPct val="90000"/>
              </a:lnSpc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1400">
                <a:latin typeface="Comic Sans MS"/>
              </a:rPr>
              <a:t>		</a:t>
            </a:r>
          </a:p>
          <a:p>
            <a:pPr eaLnBrk="1" hangingPunct="1">
              <a:lnSpc>
                <a:spcPct val="90000"/>
              </a:lnSpc>
            </a:pPr>
            <a:endParaRPr lang="en-US" sz="140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66997" y="6041363"/>
            <a:ext cx="512504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fld id="{8471F637-F310-4B0D-999C-BADCFC4DD563}" type="slidenum"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EF5276-EDCE-FC01-6206-A67CC4D4C399}"/>
              </a:ext>
            </a:extLst>
          </p:cNvPr>
          <p:cNvSpPr txBox="1"/>
          <p:nvPr/>
        </p:nvSpPr>
        <p:spPr>
          <a:xfrm>
            <a:off x="5276399" y="2050230"/>
            <a:ext cx="81277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757C54-DADB-4BF0-2AD4-06B8FA6CD50E}"/>
              </a:ext>
            </a:extLst>
          </p:cNvPr>
          <p:cNvSpPr txBox="1"/>
          <p:nvPr/>
        </p:nvSpPr>
        <p:spPr>
          <a:xfrm>
            <a:off x="5903452" y="2050595"/>
            <a:ext cx="390645" cy="646331"/>
          </a:xfrm>
          <a:prstGeom prst="rect">
            <a:avLst/>
          </a:prstGeom>
          <a:solidFill>
            <a:srgbClr val="F72DE3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548F9E-156B-F548-6B3F-C5DA0F003CBC}"/>
              </a:ext>
            </a:extLst>
          </p:cNvPr>
          <p:cNvSpPr txBox="1"/>
          <p:nvPr/>
        </p:nvSpPr>
        <p:spPr>
          <a:xfrm>
            <a:off x="3717699" y="2050914"/>
            <a:ext cx="174503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English 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3F0CB76-3CDF-4888-5A56-F8E7EE8307AD}"/>
              </a:ext>
            </a:extLst>
          </p:cNvPr>
          <p:cNvSpPr/>
          <p:nvPr/>
        </p:nvSpPr>
        <p:spPr>
          <a:xfrm rot="21240000">
            <a:off x="4951033" y="1406152"/>
            <a:ext cx="1121431" cy="531963"/>
          </a:xfrm>
          <a:prstGeom prst="wedgeRoundRect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Grade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CEE5C97-37FC-BBA9-6068-110C4D47782D}"/>
              </a:ext>
            </a:extLst>
          </p:cNvPr>
          <p:cNvSpPr/>
          <p:nvPr/>
        </p:nvSpPr>
        <p:spPr>
          <a:xfrm rot="-540000">
            <a:off x="6224298" y="2614375"/>
            <a:ext cx="1207698" cy="546339"/>
          </a:xfrm>
          <a:prstGeom prst="roundRect">
            <a:avLst/>
          </a:prstGeom>
          <a:solidFill>
            <a:srgbClr val="F72DE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01192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001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7AFBF4-9B85-A2A0-A144-D007854F4947}"/>
              </a:ext>
            </a:extLst>
          </p:cNvPr>
          <p:cNvSpPr txBox="1"/>
          <p:nvPr/>
        </p:nvSpPr>
        <p:spPr>
          <a:xfrm>
            <a:off x="2489200" y="609601"/>
            <a:ext cx="7648121" cy="1099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Challenge for Credit – Fast Track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001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331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6853E5-BA3A-327F-CC5F-09B968534F45}"/>
              </a:ext>
            </a:extLst>
          </p:cNvPr>
          <p:cNvGraphicFramePr>
            <a:graphicFrameLocks noGrp="1"/>
          </p:cNvGraphicFramePr>
          <p:nvPr/>
        </p:nvGraphicFramePr>
        <p:xfrm>
          <a:off x="3175953" y="1481441"/>
          <a:ext cx="5641064" cy="442527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208694">
                  <a:extLst>
                    <a:ext uri="{9D8B030D-6E8A-4147-A177-3AD203B41FA5}">
                      <a16:colId xmlns:a16="http://schemas.microsoft.com/office/drawing/2014/main" val="2340649962"/>
                    </a:ext>
                  </a:extLst>
                </a:gridCol>
                <a:gridCol w="2432370">
                  <a:extLst>
                    <a:ext uri="{9D8B030D-6E8A-4147-A177-3AD203B41FA5}">
                      <a16:colId xmlns:a16="http://schemas.microsoft.com/office/drawing/2014/main" val="3269935321"/>
                    </a:ext>
                  </a:extLst>
                </a:gridCol>
              </a:tblGrid>
              <a:tr h="2189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Successful completion of: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 a “Pass” Credit Equivalent of: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2024059274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Imagine NB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3130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Personal Interest Course 1 and 2 (E or FI)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2815332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Scout Exploration Activity Award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Outdoor Education 110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2474088700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Duke of Edinburgh Award – Young Canadians Challenge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Outdoor Education 110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3937350255"/>
                  </a:ext>
                </a:extLst>
              </a:tr>
              <a:tr h="2189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Level 4 Cadet Training (in Air, Army, or Sea)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Outdoor Education 110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3182178276"/>
                  </a:ext>
                </a:extLst>
              </a:tr>
              <a:tr h="604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101/Fundamentals Level Coaching Certification</a:t>
                      </a:r>
                      <a:endParaRPr lang="en-US" sz="13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(Competition or Instruction Stream)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Leadership Through Physical Education 120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893836167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 Lifesaving Society Certification (NLS)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Leadership Through Physical Education 120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4027454842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Swim or Lifesaving Instructor Certification 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Leadership Through Physical Education 120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3164573697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Junior Achievement ‘Company Program’ Certificate 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Entrepreneurship 110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395451184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immersion program of Université Sainte-Anne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Techniques de communication orale 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1326787858"/>
                  </a:ext>
                </a:extLst>
              </a:tr>
              <a:tr h="4117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Girl Guides of Canada Trail Blazer Gold Award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Personal Interest Course 1 OR 2</a:t>
                      </a:r>
                      <a:endParaRPr lang="en-US" sz="1300">
                        <a:effectLst/>
                        <a:latin typeface="CG Times (WN)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3708" marR="73708" marT="0" marB="0"/>
                </a:tc>
                <a:extLst>
                  <a:ext uri="{0D108BD9-81ED-4DB2-BD59-A6C34878D82A}">
                    <a16:rowId xmlns:a16="http://schemas.microsoft.com/office/drawing/2014/main" val="24178159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EABCA0-262A-98F7-0D03-DFAF3A5B6D8F}"/>
              </a:ext>
            </a:extLst>
          </p:cNvPr>
          <p:cNvSpPr txBox="1"/>
          <p:nvPr/>
        </p:nvSpPr>
        <p:spPr>
          <a:xfrm>
            <a:off x="2637934" y="6173286"/>
            <a:ext cx="6082624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657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See page 3 of the course guide for a complete list of fast-track credits.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02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49" y="265239"/>
            <a:ext cx="5551714" cy="102053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+mn-lt"/>
              </a:rPr>
              <a:t>Special Programs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12274" y="1264012"/>
            <a:ext cx="8115302" cy="527863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Co-Op 120  (8 or 12 credit hour options)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Long Term Care Coop 120 (am only)                               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Early Childhood Coop 120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Personal Interest 1 &amp; 2 (Grade 12)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Fine Arts Certificate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French Immersion Program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Certificate of Immersion - 5 FI courses in 11 &amp; 12: Be Careful in selecting!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Certificate of Proficiency – must be in a grade 12 FI course to be tested</a:t>
            </a:r>
          </a:p>
          <a:p>
            <a:pPr eaLnBrk="1" hangingPunct="1"/>
            <a:r>
              <a:rPr lang="en-US" sz="2000" dirty="0"/>
              <a:t>Dual Credit university courses (in Grade 12)</a:t>
            </a:r>
          </a:p>
          <a:p>
            <a:pPr eaLnBrk="1" hangingPunct="1"/>
            <a:r>
              <a:rPr lang="en-US" sz="2000" dirty="0"/>
              <a:t>Lifeguarding Enrichment Program @NMS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Technical/Vocational Courses at FHS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Semester 1 – Framing and Sheathing 110 </a:t>
            </a:r>
            <a:r>
              <a:rPr lang="en-US" sz="1800" b="1" dirty="0"/>
              <a:t>and</a:t>
            </a:r>
          </a:p>
          <a:p>
            <a:pPr marL="393192" lvl="1" indent="0">
              <a:lnSpc>
                <a:spcPct val="90000"/>
              </a:lnSpc>
              <a:buNone/>
            </a:pPr>
            <a:r>
              <a:rPr lang="en-US" sz="1800" dirty="0"/>
              <a:t>                          Residential Finish and Insulation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Semester 2 – Auto Electrical 120 </a:t>
            </a:r>
            <a:r>
              <a:rPr lang="en-US" sz="1800" b="1" dirty="0"/>
              <a:t>and</a:t>
            </a:r>
            <a:r>
              <a:rPr lang="en-US" sz="1800" dirty="0"/>
              <a:t> </a:t>
            </a:r>
          </a:p>
          <a:p>
            <a:pPr marL="393192" lvl="1" indent="0">
              <a:lnSpc>
                <a:spcPct val="90000"/>
              </a:lnSpc>
              <a:buNone/>
            </a:pPr>
            <a:r>
              <a:rPr lang="en-US" sz="1800" dirty="0"/>
              <a:t>                           Power Train and Chassis 110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40277" y="5260183"/>
            <a:ext cx="413375" cy="283369"/>
          </a:xfrm>
        </p:spPr>
        <p:txBody>
          <a:bodyPr>
            <a:normAutofit/>
          </a:bodyPr>
          <a:lstStyle/>
          <a:p>
            <a:pPr defTabSz="914400" fontAlgn="base">
              <a:spcBef>
                <a:spcPct val="0"/>
              </a:spcBef>
              <a:spcAft>
                <a:spcPts val="450"/>
              </a:spcAft>
              <a:defRPr/>
            </a:pPr>
            <a:fld id="{AA53990A-93D4-400F-BA9B-3BC7AF578AC2}" type="slidenum">
              <a:rPr lang="en-US">
                <a:solidFill>
                  <a:prstClr val="white"/>
                </a:solidFill>
                <a:latin typeface="Verdana" pitchFamily="34" charset="0"/>
              </a:rPr>
              <a:pPr defTabSz="914400" fontAlgn="base">
                <a:spcBef>
                  <a:spcPct val="0"/>
                </a:spcBef>
                <a:spcAft>
                  <a:spcPts val="450"/>
                </a:spcAft>
                <a:defRPr/>
              </a:pPr>
              <a:t>5</a:t>
            </a:fld>
            <a:endParaRPr lang="en-US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1CE0FB9A-C334-98A6-E6CB-8ECA29ACC7F7}"/>
              </a:ext>
            </a:extLst>
          </p:cNvPr>
          <p:cNvSpPr/>
          <p:nvPr/>
        </p:nvSpPr>
        <p:spPr>
          <a:xfrm>
            <a:off x="6831923" y="1514215"/>
            <a:ext cx="45719" cy="10821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373EF5-7759-271D-1ED0-022248ADD119}"/>
              </a:ext>
            </a:extLst>
          </p:cNvPr>
          <p:cNvSpPr txBox="1"/>
          <p:nvPr/>
        </p:nvSpPr>
        <p:spPr>
          <a:xfrm>
            <a:off x="7103045" y="1646348"/>
            <a:ext cx="2825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Verdana" pitchFamily="34" charset="0"/>
              </a:rPr>
              <a:t>Applications available at Guidance and due April 5th</a:t>
            </a:r>
          </a:p>
        </p:txBody>
      </p:sp>
    </p:spTree>
    <p:extLst>
      <p:ext uri="{BB962C8B-B14F-4D97-AF65-F5344CB8AC3E}">
        <p14:creationId xmlns:p14="http://schemas.microsoft.com/office/powerpoint/2010/main" val="306017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5957" y="111211"/>
            <a:ext cx="7543800" cy="168987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Please note!</a:t>
            </a:r>
            <a:br>
              <a:rPr lang="en-US" sz="4000" b="1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157" y="1470251"/>
            <a:ext cx="8915400" cy="218400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/>
              <a:t>High School Graduation Requirements </a:t>
            </a:r>
            <a:br>
              <a:rPr lang="en-US" sz="3200" b="1" dirty="0"/>
            </a:br>
            <a:r>
              <a:rPr lang="en-US" sz="3200" b="1" dirty="0"/>
              <a:t>&amp;</a:t>
            </a:r>
            <a:br>
              <a:rPr lang="en-US" sz="3200" b="1" dirty="0"/>
            </a:br>
            <a:r>
              <a:rPr lang="en-US" sz="3200" b="1" dirty="0"/>
              <a:t>Post-Secondary Admission Requirements </a:t>
            </a:r>
          </a:p>
          <a:p>
            <a:pPr algn="ctr">
              <a:defRPr/>
            </a:pPr>
            <a:r>
              <a:rPr lang="en-US" sz="3200" b="1" u="sng" dirty="0"/>
              <a:t>are not the same!</a:t>
            </a:r>
          </a:p>
          <a:p>
            <a:pPr algn="ctr">
              <a:defRPr/>
            </a:pPr>
            <a:r>
              <a:rPr lang="en-US" sz="3200" b="1" u="sng" dirty="0"/>
              <a:t> </a:t>
            </a:r>
            <a:r>
              <a:rPr lang="en-US" sz="3200" b="1" dirty="0"/>
              <a:t>admission Requirements for UNB and STU can be found in our course guide</a:t>
            </a:r>
          </a:p>
          <a:p>
            <a:pPr algn="ctr">
              <a:defRPr/>
            </a:pPr>
            <a:r>
              <a:rPr lang="en-US" sz="3200" b="1" dirty="0"/>
              <a:t>Universities have different admission requirements.  It is important to look them up and make sure students are selection the courses they need.</a:t>
            </a:r>
          </a:p>
          <a:p>
            <a:pPr algn="ctr">
              <a:defRPr/>
            </a:pP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75298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600" y="220133"/>
            <a:ext cx="10131425" cy="1456267"/>
          </a:xfrm>
        </p:spPr>
        <p:txBody>
          <a:bodyPr/>
          <a:lstStyle/>
          <a:p>
            <a:pPr algn="ctr"/>
            <a:r>
              <a:rPr lang="en-US" b="1"/>
              <a:t>– Important information!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477" y="1689124"/>
            <a:ext cx="11264348" cy="4572000"/>
          </a:xfrm>
        </p:spPr>
        <p:txBody>
          <a:bodyPr>
            <a:normAutofit/>
          </a:bodyPr>
          <a:lstStyle/>
          <a:p>
            <a:r>
              <a:rPr lang="en-US" sz="2800" dirty="0"/>
              <a:t>Grade 11 considering NBCC programs for September 2024 should apply on April 1</a:t>
            </a:r>
            <a:r>
              <a:rPr lang="en-US" sz="2800" baseline="30000" dirty="0"/>
              <a:t>st</a:t>
            </a:r>
            <a:r>
              <a:rPr lang="en-US" sz="2800" dirty="0"/>
              <a:t> of 2024 (Legit!)</a:t>
            </a:r>
            <a:endParaRPr lang="en-US" sz="2800" dirty="0">
              <a:cs typeface="Calibri"/>
            </a:endParaRPr>
          </a:p>
          <a:p>
            <a:r>
              <a:rPr lang="en-US" sz="2800" dirty="0"/>
              <a:t>Apply on-line, pay application fee, and have guidance send your transcript on April 1</a:t>
            </a:r>
            <a:r>
              <a:rPr lang="en-US" sz="2800" baseline="30000" dirty="0"/>
              <a:t>st</a:t>
            </a:r>
            <a:r>
              <a:rPr lang="en-US" sz="2800" dirty="0"/>
              <a:t>.</a:t>
            </a:r>
          </a:p>
          <a:p>
            <a:r>
              <a:rPr lang="en-US" sz="2800" dirty="0"/>
              <a:t>Admission is on a first-come, first served basis for all programs.</a:t>
            </a:r>
          </a:p>
          <a:p>
            <a:r>
              <a:rPr lang="en-US" sz="2800" dirty="0"/>
              <a:t>Take a look at programs now. Delaying application may force you to wait a year before entrance.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632DBC-351F-146D-6EF8-F1D9BC7A04C7}"/>
              </a:ext>
            </a:extLst>
          </p:cNvPr>
          <p:cNvSpPr txBox="1"/>
          <p:nvPr/>
        </p:nvSpPr>
        <p:spPr>
          <a:xfrm>
            <a:off x="1214975" y="585522"/>
            <a:ext cx="2261287" cy="72548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9F20CA-FADC-6F66-81DB-21EBE0F2E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897" y="780610"/>
            <a:ext cx="1859441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5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/>
              <a:t>Choosing Courses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86482"/>
            <a:ext cx="11201400" cy="438912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/>
              <a:t>Students must choose courses carefully.</a:t>
            </a:r>
          </a:p>
          <a:p>
            <a:pPr eaLnBrk="1" hangingPunct="1"/>
            <a:r>
              <a:rPr lang="en-US" sz="2800" dirty="0"/>
              <a:t>Courses chosen by students determine courses offered next year.</a:t>
            </a:r>
          </a:p>
          <a:p>
            <a:pPr eaLnBrk="1" hangingPunct="1"/>
            <a:r>
              <a:rPr lang="en-US" sz="2800" dirty="0"/>
              <a:t>If </a:t>
            </a:r>
            <a:r>
              <a:rPr lang="en-US" sz="2800" u="sng" dirty="0"/>
              <a:t>they choose</a:t>
            </a:r>
            <a:r>
              <a:rPr lang="en-US" sz="2800" dirty="0"/>
              <a:t> a course, they will be expected to remain in the course.</a:t>
            </a:r>
          </a:p>
          <a:p>
            <a:pPr eaLnBrk="1" hangingPunct="1"/>
            <a:r>
              <a:rPr lang="en-US" sz="2800" dirty="0"/>
              <a:t>Once schedules have been created, course changes are not entertained.</a:t>
            </a:r>
          </a:p>
          <a:p>
            <a:pPr eaLnBrk="1" hangingPunct="1"/>
            <a:r>
              <a:rPr lang="en-US" sz="2800" dirty="0"/>
              <a:t>Course planning sheets are due to their homeroom teacher on March 28</a:t>
            </a:r>
            <a:r>
              <a:rPr lang="en-US" sz="2800" baseline="30000" dirty="0"/>
              <a:t>th.</a:t>
            </a:r>
            <a:endParaRPr lang="en-US" sz="2800" dirty="0"/>
          </a:p>
          <a:p>
            <a:pPr eaLnBrk="1" hangingPunct="1"/>
            <a:r>
              <a:rPr lang="en-US" sz="2800" dirty="0"/>
              <a:t>April 2</a:t>
            </a:r>
            <a:r>
              <a:rPr lang="en-US" sz="2800" baseline="30000" dirty="0"/>
              <a:t>rd</a:t>
            </a:r>
            <a:r>
              <a:rPr lang="en-US" sz="2800" dirty="0"/>
              <a:t> to 5</a:t>
            </a:r>
            <a:r>
              <a:rPr lang="en-US" sz="2800" baseline="30000" dirty="0"/>
              <a:t>th</a:t>
            </a:r>
            <a:r>
              <a:rPr lang="en-US" sz="2800" dirty="0"/>
              <a:t> students need to be in homeroom to submit their course requests in the computer.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73BB96-A13E-40E7-9FE6-EB0498E3702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A6EBF-D0D6-F663-8493-5E727FDD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100" y="2590800"/>
            <a:ext cx="44958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6664D-44A8-6FEA-7870-CBE3CC3B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3492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0CF35CAFBC7847ABC73A769D133951" ma:contentTypeVersion="7" ma:contentTypeDescription="Create a new document." ma:contentTypeScope="" ma:versionID="c94bbf25a3c8a15f1b032cbbc46e8f6a">
  <xsd:schema xmlns:xsd="http://www.w3.org/2001/XMLSchema" xmlns:xs="http://www.w3.org/2001/XMLSchema" xmlns:p="http://schemas.microsoft.com/office/2006/metadata/properties" xmlns:ns2="b594dac1-fe81-400f-b5d2-97a23eb72875" xmlns:ns3="40d334c7-4f2b-412a-8ed7-e0729fd80b43" targetNamespace="http://schemas.microsoft.com/office/2006/metadata/properties" ma:root="true" ma:fieldsID="04a9825851619cfc46eaed90c22d78b0" ns2:_="" ns3:_="">
    <xsd:import namespace="b594dac1-fe81-400f-b5d2-97a23eb72875"/>
    <xsd:import namespace="40d334c7-4f2b-412a-8ed7-e0729fd80b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94dac1-fe81-400f-b5d2-97a23eb728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334c7-4f2b-412a-8ed7-e0729fd80b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D64672-54D9-4881-A2A6-EC0A67A975F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881E42-5CC5-4729-B009-A5BC6BDA78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AE9CE7-7671-4C2A-B47D-C3C7AA3C7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94dac1-fe81-400f-b5d2-97a23eb72875"/>
    <ds:schemaRef ds:uri="40d334c7-4f2b-412a-8ed7-e0729fd80b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4845</TotalTime>
  <Words>689</Words>
  <Application>Microsoft Office PowerPoint</Application>
  <PresentationFormat>Widescreen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CG Times (WN)</vt:lpstr>
      <vt:lpstr>Comic Sans MS</vt:lpstr>
      <vt:lpstr>Constantia</vt:lpstr>
      <vt:lpstr>Gill Sans MT</vt:lpstr>
      <vt:lpstr>Trebuchet MS</vt:lpstr>
      <vt:lpstr>Verdana</vt:lpstr>
      <vt:lpstr>Wingdings 2</vt:lpstr>
      <vt:lpstr>Wingdings 3</vt:lpstr>
      <vt:lpstr>Facet</vt:lpstr>
      <vt:lpstr>1_Facet</vt:lpstr>
      <vt:lpstr>Flow</vt:lpstr>
      <vt:lpstr>Entering Grade 12​ </vt:lpstr>
      <vt:lpstr>Graduation Requirements</vt:lpstr>
      <vt:lpstr>Reminder of Course Levels</vt:lpstr>
      <vt:lpstr>PowerPoint Presentation</vt:lpstr>
      <vt:lpstr>Special Programs</vt:lpstr>
      <vt:lpstr>Please note! </vt:lpstr>
      <vt:lpstr>– Important information!</vt:lpstr>
      <vt:lpstr>Choosing Courses</vt:lpstr>
      <vt:lpstr>Questions?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nbdoe</dc:creator>
  <cp:lastModifiedBy>Gatto, Tracy     (ASD-W)</cp:lastModifiedBy>
  <cp:revision>356</cp:revision>
  <dcterms:created xsi:type="dcterms:W3CDTF">2007-02-13T23:57:56Z</dcterms:created>
  <dcterms:modified xsi:type="dcterms:W3CDTF">2024-04-09T20:00:36Z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0x010100360CF35CAFBC7847ABC73A769D133951</vt:lpwstr>
  </property>
</Properties>
</file>