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155" r:id="rId4"/>
    <p:sldMasterId id="2147484173" r:id="rId5"/>
    <p:sldMasterId id="2147484191" r:id="rId6"/>
  </p:sldMasterIdLst>
  <p:notesMasterIdLst>
    <p:notesMasterId r:id="rId19"/>
  </p:notesMasterIdLst>
  <p:sldIdLst>
    <p:sldId id="384" r:id="rId7"/>
    <p:sldId id="299" r:id="rId8"/>
    <p:sldId id="365" r:id="rId9"/>
    <p:sldId id="366" r:id="rId10"/>
    <p:sldId id="400" r:id="rId11"/>
    <p:sldId id="362" r:id="rId12"/>
    <p:sldId id="387" r:id="rId13"/>
    <p:sldId id="370" r:id="rId14"/>
    <p:sldId id="262" r:id="rId15"/>
    <p:sldId id="338" r:id="rId16"/>
    <p:sldId id="323" r:id="rId17"/>
    <p:sldId id="39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18D6B1-C0D4-4174-B0AF-257D56FF304B}">
          <p14:sldIdLst>
            <p14:sldId id="384"/>
            <p14:sldId id="299"/>
            <p14:sldId id="365"/>
            <p14:sldId id="366"/>
            <p14:sldId id="400"/>
            <p14:sldId id="362"/>
            <p14:sldId id="387"/>
            <p14:sldId id="370"/>
            <p14:sldId id="262"/>
            <p14:sldId id="338"/>
            <p14:sldId id="323"/>
            <p14:sldId id="398"/>
          </p14:sldIdLst>
        </p14:section>
        <p14:section name="Untitled Section" id="{BFFAFDB1-D4C6-44EA-85AE-054577B5A8D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tto, Tracy     (ASD-W)" initials="GT(" lastIdx="1" clrIdx="0">
    <p:extLst>
      <p:ext uri="{19B8F6BF-5375-455C-9EA6-DF929625EA0E}">
        <p15:presenceInfo xmlns:p15="http://schemas.microsoft.com/office/powerpoint/2012/main" userId="S::tracy.gatto@nbed.nb.ca::ba614077-d2f7-4d98-a255-3c012c27ca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tto, Tracy     (ASD-W)" userId="ba614077-d2f7-4d98-a255-3c012c27ca6b" providerId="ADAL" clId="{DB485376-FCF0-49CF-BD03-946586AC6F3B}"/>
    <pc:docChg chg="delSld modSection">
      <pc:chgData name="Gatto, Tracy     (ASD-W)" userId="ba614077-d2f7-4d98-a255-3c012c27ca6b" providerId="ADAL" clId="{DB485376-FCF0-49CF-BD03-946586AC6F3B}" dt="2024-04-09T20:00:04.744" v="20" actId="47"/>
      <pc:docMkLst>
        <pc:docMk/>
      </pc:docMkLst>
      <pc:sldChg chg="del">
        <pc:chgData name="Gatto, Tracy     (ASD-W)" userId="ba614077-d2f7-4d98-a255-3c012c27ca6b" providerId="ADAL" clId="{DB485376-FCF0-49CF-BD03-946586AC6F3B}" dt="2024-04-09T19:59:29.233" v="0" actId="47"/>
        <pc:sldMkLst>
          <pc:docMk/>
          <pc:sldMk cId="1817601141" sldId="256"/>
        </pc:sldMkLst>
      </pc:sldChg>
      <pc:sldChg chg="del">
        <pc:chgData name="Gatto, Tracy     (ASD-W)" userId="ba614077-d2f7-4d98-a255-3c012c27ca6b" providerId="ADAL" clId="{DB485376-FCF0-49CF-BD03-946586AC6F3B}" dt="2024-04-09T19:59:43.110" v="3" actId="47"/>
        <pc:sldMkLst>
          <pc:docMk/>
          <pc:sldMk cId="0" sldId="259"/>
        </pc:sldMkLst>
      </pc:sldChg>
      <pc:sldChg chg="del">
        <pc:chgData name="Gatto, Tracy     (ASD-W)" userId="ba614077-d2f7-4d98-a255-3c012c27ca6b" providerId="ADAL" clId="{DB485376-FCF0-49CF-BD03-946586AC6F3B}" dt="2024-04-09T20:00:03.173" v="17" actId="47"/>
        <pc:sldMkLst>
          <pc:docMk/>
          <pc:sldMk cId="1752980253" sldId="263"/>
        </pc:sldMkLst>
      </pc:sldChg>
      <pc:sldChg chg="del">
        <pc:chgData name="Gatto, Tracy     (ASD-W)" userId="ba614077-d2f7-4d98-a255-3c012c27ca6b" providerId="ADAL" clId="{DB485376-FCF0-49CF-BD03-946586AC6F3B}" dt="2024-04-09T20:00:03.558" v="18" actId="47"/>
        <pc:sldMkLst>
          <pc:docMk/>
          <pc:sldMk cId="2739451739" sldId="281"/>
        </pc:sldMkLst>
      </pc:sldChg>
      <pc:sldChg chg="del">
        <pc:chgData name="Gatto, Tracy     (ASD-W)" userId="ba614077-d2f7-4d98-a255-3c012c27ca6b" providerId="ADAL" clId="{DB485376-FCF0-49CF-BD03-946586AC6F3B}" dt="2024-04-09T19:59:51.368" v="9" actId="47"/>
        <pc:sldMkLst>
          <pc:docMk/>
          <pc:sldMk cId="0" sldId="292"/>
        </pc:sldMkLst>
      </pc:sldChg>
      <pc:sldChg chg="del">
        <pc:chgData name="Gatto, Tracy     (ASD-W)" userId="ba614077-d2f7-4d98-a255-3c012c27ca6b" providerId="ADAL" clId="{DB485376-FCF0-49CF-BD03-946586AC6F3B}" dt="2024-04-09T19:59:37.762" v="1" actId="47"/>
        <pc:sldMkLst>
          <pc:docMk/>
          <pc:sldMk cId="4046762889" sldId="318"/>
        </pc:sldMkLst>
      </pc:sldChg>
      <pc:sldChg chg="del">
        <pc:chgData name="Gatto, Tracy     (ASD-W)" userId="ba614077-d2f7-4d98-a255-3c012c27ca6b" providerId="ADAL" clId="{DB485376-FCF0-49CF-BD03-946586AC6F3B}" dt="2024-04-09T19:59:45.897" v="6" actId="47"/>
        <pc:sldMkLst>
          <pc:docMk/>
          <pc:sldMk cId="0" sldId="351"/>
        </pc:sldMkLst>
      </pc:sldChg>
      <pc:sldChg chg="del">
        <pc:chgData name="Gatto, Tracy     (ASD-W)" userId="ba614077-d2f7-4d98-a255-3c012c27ca6b" providerId="ADAL" clId="{DB485376-FCF0-49CF-BD03-946586AC6F3B}" dt="2024-04-09T19:59:49.867" v="8" actId="47"/>
        <pc:sldMkLst>
          <pc:docMk/>
          <pc:sldMk cId="1209197868" sldId="367"/>
        </pc:sldMkLst>
      </pc:sldChg>
      <pc:sldChg chg="del">
        <pc:chgData name="Gatto, Tracy     (ASD-W)" userId="ba614077-d2f7-4d98-a255-3c012c27ca6b" providerId="ADAL" clId="{DB485376-FCF0-49CF-BD03-946586AC6F3B}" dt="2024-04-09T19:59:45.846" v="5" actId="47"/>
        <pc:sldMkLst>
          <pc:docMk/>
          <pc:sldMk cId="227138053" sldId="372"/>
        </pc:sldMkLst>
      </pc:sldChg>
      <pc:sldChg chg="del">
        <pc:chgData name="Gatto, Tracy     (ASD-W)" userId="ba614077-d2f7-4d98-a255-3c012c27ca6b" providerId="ADAL" clId="{DB485376-FCF0-49CF-BD03-946586AC6F3B}" dt="2024-04-09T19:59:52.016" v="10" actId="47"/>
        <pc:sldMkLst>
          <pc:docMk/>
          <pc:sldMk cId="2604596282" sldId="376"/>
        </pc:sldMkLst>
      </pc:sldChg>
      <pc:sldChg chg="del">
        <pc:chgData name="Gatto, Tracy     (ASD-W)" userId="ba614077-d2f7-4d98-a255-3c012c27ca6b" providerId="ADAL" clId="{DB485376-FCF0-49CF-BD03-946586AC6F3B}" dt="2024-04-09T19:59:40.399" v="2" actId="47"/>
        <pc:sldMkLst>
          <pc:docMk/>
          <pc:sldMk cId="4042284280" sldId="379"/>
        </pc:sldMkLst>
      </pc:sldChg>
      <pc:sldChg chg="del">
        <pc:chgData name="Gatto, Tracy     (ASD-W)" userId="ba614077-d2f7-4d98-a255-3c012c27ca6b" providerId="ADAL" clId="{DB485376-FCF0-49CF-BD03-946586AC6F3B}" dt="2024-04-09T19:59:43.928" v="4" actId="47"/>
        <pc:sldMkLst>
          <pc:docMk/>
          <pc:sldMk cId="3465902814" sldId="380"/>
        </pc:sldMkLst>
      </pc:sldChg>
      <pc:sldChg chg="del">
        <pc:chgData name="Gatto, Tracy     (ASD-W)" userId="ba614077-d2f7-4d98-a255-3c012c27ca6b" providerId="ADAL" clId="{DB485376-FCF0-49CF-BD03-946586AC6F3B}" dt="2024-04-09T20:00:02.294" v="15" actId="47"/>
        <pc:sldMkLst>
          <pc:docMk/>
          <pc:sldMk cId="951021998" sldId="388"/>
        </pc:sldMkLst>
      </pc:sldChg>
      <pc:sldChg chg="del">
        <pc:chgData name="Gatto, Tracy     (ASD-W)" userId="ba614077-d2f7-4d98-a255-3c012c27ca6b" providerId="ADAL" clId="{DB485376-FCF0-49CF-BD03-946586AC6F3B}" dt="2024-04-09T20:00:00.306" v="12" actId="47"/>
        <pc:sldMkLst>
          <pc:docMk/>
          <pc:sldMk cId="1493623437" sldId="389"/>
        </pc:sldMkLst>
      </pc:sldChg>
      <pc:sldChg chg="del">
        <pc:chgData name="Gatto, Tracy     (ASD-W)" userId="ba614077-d2f7-4d98-a255-3c012c27ca6b" providerId="ADAL" clId="{DB485376-FCF0-49CF-BD03-946586AC6F3B}" dt="2024-04-09T20:00:01.271" v="13" actId="47"/>
        <pc:sldMkLst>
          <pc:docMk/>
          <pc:sldMk cId="0" sldId="394"/>
        </pc:sldMkLst>
      </pc:sldChg>
      <pc:sldChg chg="del">
        <pc:chgData name="Gatto, Tracy     (ASD-W)" userId="ba614077-d2f7-4d98-a255-3c012c27ca6b" providerId="ADAL" clId="{DB485376-FCF0-49CF-BD03-946586AC6F3B}" dt="2024-04-09T20:00:01.819" v="14" actId="47"/>
        <pc:sldMkLst>
          <pc:docMk/>
          <pc:sldMk cId="1011926885" sldId="395"/>
        </pc:sldMkLst>
      </pc:sldChg>
      <pc:sldChg chg="del">
        <pc:chgData name="Gatto, Tracy     (ASD-W)" userId="ba614077-d2f7-4d98-a255-3c012c27ca6b" providerId="ADAL" clId="{DB485376-FCF0-49CF-BD03-946586AC6F3B}" dt="2024-04-09T20:00:04.196" v="19" actId="47"/>
        <pc:sldMkLst>
          <pc:docMk/>
          <pc:sldMk cId="0" sldId="396"/>
        </pc:sldMkLst>
      </pc:sldChg>
      <pc:sldChg chg="del">
        <pc:chgData name="Gatto, Tracy     (ASD-W)" userId="ba614077-d2f7-4d98-a255-3c012c27ca6b" providerId="ADAL" clId="{DB485376-FCF0-49CF-BD03-946586AC6F3B}" dt="2024-04-09T20:00:04.744" v="20" actId="47"/>
        <pc:sldMkLst>
          <pc:docMk/>
          <pc:sldMk cId="1731423492" sldId="397"/>
        </pc:sldMkLst>
      </pc:sldChg>
      <pc:sldChg chg="del">
        <pc:chgData name="Gatto, Tracy     (ASD-W)" userId="ba614077-d2f7-4d98-a255-3c012c27ca6b" providerId="ADAL" clId="{DB485376-FCF0-49CF-BD03-946586AC6F3B}" dt="2024-04-09T19:59:52.674" v="11" actId="47"/>
        <pc:sldMkLst>
          <pc:docMk/>
          <pc:sldMk cId="680954141" sldId="399"/>
        </pc:sldMkLst>
      </pc:sldChg>
      <pc:sldChg chg="del">
        <pc:chgData name="Gatto, Tracy     (ASD-W)" userId="ba614077-d2f7-4d98-a255-3c012c27ca6b" providerId="ADAL" clId="{DB485376-FCF0-49CF-BD03-946586AC6F3B}" dt="2024-04-09T19:59:47.583" v="7" actId="47"/>
        <pc:sldMkLst>
          <pc:docMk/>
          <pc:sldMk cId="2391793798" sldId="401"/>
        </pc:sldMkLst>
      </pc:sldChg>
      <pc:sldChg chg="del">
        <pc:chgData name="Gatto, Tracy     (ASD-W)" userId="ba614077-d2f7-4d98-a255-3c012c27ca6b" providerId="ADAL" clId="{DB485376-FCF0-49CF-BD03-946586AC6F3B}" dt="2024-04-09T20:00:02.757" v="16" actId="47"/>
        <pc:sldMkLst>
          <pc:docMk/>
          <pc:sldMk cId="3060179408" sldId="402"/>
        </pc:sldMkLst>
      </pc:sldChg>
      <pc:sldMasterChg chg="delSldLayout">
        <pc:chgData name="Gatto, Tracy     (ASD-W)" userId="ba614077-d2f7-4d98-a255-3c012c27ca6b" providerId="ADAL" clId="{DB485376-FCF0-49CF-BD03-946586AC6F3B}" dt="2024-04-09T19:59:43.110" v="3" actId="47"/>
        <pc:sldMasterMkLst>
          <pc:docMk/>
          <pc:sldMasterMk cId="2517631185" sldId="2147484155"/>
        </pc:sldMasterMkLst>
        <pc:sldLayoutChg chg="del">
          <pc:chgData name="Gatto, Tracy     (ASD-W)" userId="ba614077-d2f7-4d98-a255-3c012c27ca6b" providerId="ADAL" clId="{DB485376-FCF0-49CF-BD03-946586AC6F3B}" dt="2024-04-09T19:59:43.110" v="3" actId="47"/>
          <pc:sldLayoutMkLst>
            <pc:docMk/>
            <pc:sldMasterMk cId="2517631185" sldId="2147484155"/>
            <pc:sldLayoutMk cId="3720536925" sldId="214748417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F65F5-5EA9-4DF0-9276-213E3C7FD4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3266C6-4AD9-4BC9-992E-B67410352126}">
      <dgm:prSet/>
      <dgm:spPr/>
      <dgm:t>
        <a:bodyPr/>
        <a:lstStyle/>
        <a:p>
          <a:r>
            <a:rPr lang="en-US"/>
            <a:t>Required Courses:</a:t>
          </a:r>
        </a:p>
      </dgm:t>
    </dgm:pt>
    <dgm:pt modelId="{833325B6-4DEB-4F5D-B55C-7E902D656B79}" type="parTrans" cxnId="{267AA3D5-1D84-49A3-8222-7D2DC1BAF8B1}">
      <dgm:prSet/>
      <dgm:spPr/>
      <dgm:t>
        <a:bodyPr/>
        <a:lstStyle/>
        <a:p>
          <a:endParaRPr lang="en-US"/>
        </a:p>
      </dgm:t>
    </dgm:pt>
    <dgm:pt modelId="{E8F63AD4-7686-4A4E-8663-F7E206A750F0}" type="sibTrans" cxnId="{267AA3D5-1D84-49A3-8222-7D2DC1BAF8B1}">
      <dgm:prSet/>
      <dgm:spPr/>
      <dgm:t>
        <a:bodyPr/>
        <a:lstStyle/>
        <a:p>
          <a:endParaRPr lang="en-US"/>
        </a:p>
      </dgm:t>
    </dgm:pt>
    <dgm:pt modelId="{38C03801-B1D0-437C-AE86-744EBE013379}">
      <dgm:prSet/>
      <dgm:spPr/>
      <dgm:t>
        <a:bodyPr/>
        <a:lstStyle/>
        <a:p>
          <a:r>
            <a:rPr lang="en-US" dirty="0"/>
            <a:t>English 10 Foundational</a:t>
          </a:r>
        </a:p>
      </dgm:t>
    </dgm:pt>
    <dgm:pt modelId="{E44A3797-5579-45DE-8B31-2D53E86087EB}" type="parTrans" cxnId="{7E270F74-BF27-422A-AE04-B2B094CC799F}">
      <dgm:prSet/>
      <dgm:spPr/>
      <dgm:t>
        <a:bodyPr/>
        <a:lstStyle/>
        <a:p>
          <a:endParaRPr lang="en-US"/>
        </a:p>
      </dgm:t>
    </dgm:pt>
    <dgm:pt modelId="{ECC3DF15-288C-455F-9327-C116E36B51AF}" type="sibTrans" cxnId="{7E270F74-BF27-422A-AE04-B2B094CC799F}">
      <dgm:prSet/>
      <dgm:spPr/>
      <dgm:t>
        <a:bodyPr/>
        <a:lstStyle/>
        <a:p>
          <a:endParaRPr lang="en-US"/>
        </a:p>
      </dgm:t>
    </dgm:pt>
    <dgm:pt modelId="{12DFA6BE-AFCF-4AF8-A7D4-717CD950E221}">
      <dgm:prSet/>
      <dgm:spPr/>
      <dgm:t>
        <a:bodyPr/>
        <a:lstStyle/>
        <a:p>
          <a:r>
            <a:rPr lang="en-US" dirty="0"/>
            <a:t>GMF or FI GMF</a:t>
          </a:r>
        </a:p>
      </dgm:t>
    </dgm:pt>
    <dgm:pt modelId="{90E8820D-0E85-4E92-AC2A-BCAB3D774C7B}" type="parTrans" cxnId="{4333F0CC-28BA-47E1-B976-D48FED0D7F5A}">
      <dgm:prSet/>
      <dgm:spPr/>
      <dgm:t>
        <a:bodyPr/>
        <a:lstStyle/>
        <a:p>
          <a:endParaRPr lang="en-US"/>
        </a:p>
      </dgm:t>
    </dgm:pt>
    <dgm:pt modelId="{B07B108C-3C2A-44A8-94F5-7B474AB639F3}" type="sibTrans" cxnId="{4333F0CC-28BA-47E1-B976-D48FED0D7F5A}">
      <dgm:prSet/>
      <dgm:spPr/>
      <dgm:t>
        <a:bodyPr/>
        <a:lstStyle/>
        <a:p>
          <a:endParaRPr lang="en-US"/>
        </a:p>
      </dgm:t>
    </dgm:pt>
    <dgm:pt modelId="{49DD30BD-3535-4B9D-92CF-36BBA4D62BF3}">
      <dgm:prSet/>
      <dgm:spPr/>
      <dgm:t>
        <a:bodyPr/>
        <a:lstStyle/>
        <a:p>
          <a:r>
            <a:rPr lang="en-US" dirty="0"/>
            <a:t>Must have a minimum of 100 credit hours.</a:t>
          </a:r>
        </a:p>
      </dgm:t>
    </dgm:pt>
    <dgm:pt modelId="{608B2A0A-87F4-44DA-B099-E2FB402A6C67}" type="parTrans" cxnId="{19763477-777C-4491-B727-53B5F5E6FDE7}">
      <dgm:prSet/>
      <dgm:spPr/>
      <dgm:t>
        <a:bodyPr/>
        <a:lstStyle/>
        <a:p>
          <a:endParaRPr lang="en-US"/>
        </a:p>
      </dgm:t>
    </dgm:pt>
    <dgm:pt modelId="{C5882D52-0097-4AB9-988D-56B82AD241DB}" type="sibTrans" cxnId="{19763477-777C-4491-B727-53B5F5E6FDE7}">
      <dgm:prSet/>
      <dgm:spPr/>
      <dgm:t>
        <a:bodyPr/>
        <a:lstStyle/>
        <a:p>
          <a:endParaRPr lang="en-US"/>
        </a:p>
      </dgm:t>
    </dgm:pt>
    <dgm:pt modelId="{807239E0-A133-4AAB-B31C-F892A178813F}">
      <dgm:prSet/>
      <dgm:spPr/>
      <dgm:t>
        <a:bodyPr/>
        <a:lstStyle/>
        <a:p>
          <a:r>
            <a:rPr lang="en-US"/>
            <a:t>ELPA must be passed; re-writes in gr. 11</a:t>
          </a:r>
        </a:p>
      </dgm:t>
    </dgm:pt>
    <dgm:pt modelId="{86E96BD8-C6B3-4E36-9BB9-FEA48CF58C23}" type="parTrans" cxnId="{DEF092A5-56C3-4EE0-A55B-005FEFD9FD55}">
      <dgm:prSet/>
      <dgm:spPr/>
      <dgm:t>
        <a:bodyPr/>
        <a:lstStyle/>
        <a:p>
          <a:endParaRPr lang="en-US"/>
        </a:p>
      </dgm:t>
    </dgm:pt>
    <dgm:pt modelId="{C6AD37C5-F200-4266-8D4D-74DDED4CBF85}" type="sibTrans" cxnId="{DEF092A5-56C3-4EE0-A55B-005FEFD9FD55}">
      <dgm:prSet/>
      <dgm:spPr/>
      <dgm:t>
        <a:bodyPr/>
        <a:lstStyle/>
        <a:p>
          <a:endParaRPr lang="en-US"/>
        </a:p>
      </dgm:t>
    </dgm:pt>
    <dgm:pt modelId="{F4097726-6272-4FFF-976F-BA025617EF24}">
      <dgm:prSet/>
      <dgm:spPr/>
      <dgm:t>
        <a:bodyPr/>
        <a:lstStyle/>
        <a:p>
          <a:r>
            <a:rPr lang="en-US" dirty="0"/>
            <a:t>English 10 Extended *</a:t>
          </a:r>
        </a:p>
      </dgm:t>
    </dgm:pt>
    <dgm:pt modelId="{873B5A9F-F26D-47CB-AA49-8597EBBB48B1}" type="parTrans" cxnId="{57B930F0-6D8F-46C6-8C5C-2B4881D6A998}">
      <dgm:prSet/>
      <dgm:spPr/>
      <dgm:t>
        <a:bodyPr/>
        <a:lstStyle/>
        <a:p>
          <a:endParaRPr lang="en-US"/>
        </a:p>
      </dgm:t>
    </dgm:pt>
    <dgm:pt modelId="{6A8D3A65-BA8B-4694-B82E-CB67CB390A60}" type="sibTrans" cxnId="{57B930F0-6D8F-46C6-8C5C-2B4881D6A998}">
      <dgm:prSet/>
      <dgm:spPr/>
      <dgm:t>
        <a:bodyPr/>
        <a:lstStyle/>
        <a:p>
          <a:endParaRPr lang="en-US"/>
        </a:p>
      </dgm:t>
    </dgm:pt>
    <dgm:pt modelId="{BB720DCF-777A-4C11-9438-C66F6A55D60A}">
      <dgm:prSet/>
      <dgm:spPr/>
      <dgm:t>
        <a:bodyPr/>
        <a:lstStyle/>
        <a:p>
          <a:r>
            <a:rPr lang="en-US" dirty="0"/>
            <a:t>PIF </a:t>
          </a:r>
          <a:r>
            <a:rPr lang="en-US" b="1" dirty="0"/>
            <a:t>10</a:t>
          </a:r>
          <a:r>
            <a:rPr lang="en-US" dirty="0"/>
            <a:t> or FILA 10 </a:t>
          </a:r>
          <a:r>
            <a:rPr lang="en-US" b="1" dirty="0"/>
            <a:t>or</a:t>
          </a:r>
          <a:r>
            <a:rPr lang="en-US" dirty="0"/>
            <a:t> Wolastoqey 10</a:t>
          </a:r>
        </a:p>
      </dgm:t>
    </dgm:pt>
    <dgm:pt modelId="{82C42B9F-9CE6-4947-9A8F-2AE842E011A5}" type="parTrans" cxnId="{E3A0B01F-8109-43BC-B413-D514247D79FD}">
      <dgm:prSet/>
      <dgm:spPr/>
      <dgm:t>
        <a:bodyPr/>
        <a:lstStyle/>
        <a:p>
          <a:endParaRPr lang="en-US"/>
        </a:p>
      </dgm:t>
    </dgm:pt>
    <dgm:pt modelId="{56B9B55F-6B62-4883-8DA4-6506E11E7EB4}" type="sibTrans" cxnId="{E3A0B01F-8109-43BC-B413-D514247D79FD}">
      <dgm:prSet/>
      <dgm:spPr/>
      <dgm:t>
        <a:bodyPr/>
        <a:lstStyle/>
        <a:p>
          <a:endParaRPr lang="en-US"/>
        </a:p>
      </dgm:t>
    </dgm:pt>
    <dgm:pt modelId="{EBC379CE-8142-4C70-B608-0D611CF92A2A}">
      <dgm:prSet/>
      <dgm:spPr/>
      <dgm:t>
        <a:bodyPr/>
        <a:lstStyle/>
        <a:p>
          <a:r>
            <a:rPr lang="en-US" dirty="0"/>
            <a:t>English 11 Foundational</a:t>
          </a:r>
        </a:p>
      </dgm:t>
    </dgm:pt>
    <dgm:pt modelId="{3B652E9D-AEC6-4345-9771-2BD3E521C00C}" type="parTrans" cxnId="{A381C281-047F-4032-AA98-8689558E5475}">
      <dgm:prSet/>
      <dgm:spPr/>
      <dgm:t>
        <a:bodyPr/>
        <a:lstStyle/>
        <a:p>
          <a:endParaRPr lang="en-US"/>
        </a:p>
      </dgm:t>
    </dgm:pt>
    <dgm:pt modelId="{1B1C27CB-EB05-4A2A-AFF4-C25C515C5A8D}" type="sibTrans" cxnId="{A381C281-047F-4032-AA98-8689558E5475}">
      <dgm:prSet/>
      <dgm:spPr/>
      <dgm:t>
        <a:bodyPr/>
        <a:lstStyle/>
        <a:p>
          <a:endParaRPr lang="en-US"/>
        </a:p>
      </dgm:t>
    </dgm:pt>
    <dgm:pt modelId="{D2324C91-3EB0-47D1-9B03-7B9E264FA0B2}">
      <dgm:prSet/>
      <dgm:spPr/>
      <dgm:t>
        <a:bodyPr/>
        <a:lstStyle/>
        <a:p>
          <a:r>
            <a:rPr lang="en-US" dirty="0"/>
            <a:t>English 12</a:t>
          </a:r>
        </a:p>
      </dgm:t>
    </dgm:pt>
    <dgm:pt modelId="{4138FBF8-F43F-429B-AFF3-54B14AEF23D2}" type="parTrans" cxnId="{B929219F-A734-4188-9B7E-6B01A747F313}">
      <dgm:prSet/>
      <dgm:spPr/>
      <dgm:t>
        <a:bodyPr/>
        <a:lstStyle/>
        <a:p>
          <a:endParaRPr lang="en-US"/>
        </a:p>
      </dgm:t>
    </dgm:pt>
    <dgm:pt modelId="{0753B224-56C9-49E1-A765-DBF856885633}" type="sibTrans" cxnId="{B929219F-A734-4188-9B7E-6B01A747F313}">
      <dgm:prSet/>
      <dgm:spPr/>
      <dgm:t>
        <a:bodyPr/>
        <a:lstStyle/>
        <a:p>
          <a:endParaRPr lang="en-US"/>
        </a:p>
      </dgm:t>
    </dgm:pt>
    <dgm:pt modelId="{41AFD83B-4C3E-4BFD-9381-A81C03322710}">
      <dgm:prSet/>
      <dgm:spPr/>
      <dgm:t>
        <a:bodyPr/>
        <a:lstStyle/>
        <a:p>
          <a:r>
            <a:rPr lang="en-US" dirty="0"/>
            <a:t>Civics or FI Civics </a:t>
          </a:r>
        </a:p>
      </dgm:t>
    </dgm:pt>
    <dgm:pt modelId="{2E5694C6-8FF0-4BEB-896D-4E693399F10F}" type="parTrans" cxnId="{534670DE-D9D9-4B59-809B-8B0F17675525}">
      <dgm:prSet/>
      <dgm:spPr/>
      <dgm:t>
        <a:bodyPr/>
        <a:lstStyle/>
        <a:p>
          <a:endParaRPr lang="en-US"/>
        </a:p>
      </dgm:t>
    </dgm:pt>
    <dgm:pt modelId="{8B19F8F6-4D4B-4368-BB40-1A41408338B6}" type="sibTrans" cxnId="{534670DE-D9D9-4B59-809B-8B0F17675525}">
      <dgm:prSet/>
      <dgm:spPr/>
      <dgm:t>
        <a:bodyPr/>
        <a:lstStyle/>
        <a:p>
          <a:endParaRPr lang="en-US"/>
        </a:p>
      </dgm:t>
    </dgm:pt>
    <dgm:pt modelId="{F5990354-2861-4EF3-AFF1-E6DE5D98233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mbria"/>
              <a:ea typeface="Times New Roman" panose="02020603050405020304" pitchFamily="18" charset="0"/>
              <a:cs typeface="Times New Roman"/>
            </a:rPr>
            <a:t>Complete the required number of credit hours in each core cluster </a:t>
          </a:r>
          <a:endParaRPr lang="en-US" dirty="0"/>
        </a:p>
      </dgm:t>
    </dgm:pt>
    <dgm:pt modelId="{6969A975-C83F-4C71-989E-302E1B007552}" type="parTrans" cxnId="{14AB86E6-C01C-419E-81B9-CBC70BAEE029}">
      <dgm:prSet/>
      <dgm:spPr/>
      <dgm:t>
        <a:bodyPr/>
        <a:lstStyle/>
        <a:p>
          <a:endParaRPr lang="en-US"/>
        </a:p>
      </dgm:t>
    </dgm:pt>
    <dgm:pt modelId="{F3D86235-67F3-4E16-AF61-26B4580F9C87}" type="sibTrans" cxnId="{14AB86E6-C01C-419E-81B9-CBC70BAEE029}">
      <dgm:prSet/>
      <dgm:spPr/>
      <dgm:t>
        <a:bodyPr/>
        <a:lstStyle/>
        <a:p>
          <a:endParaRPr lang="en-US"/>
        </a:p>
      </dgm:t>
    </dgm:pt>
    <dgm:pt modelId="{307FD70B-3C53-4EF8-B218-58ED8F14D96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ambria"/>
              <a:ea typeface="Times New Roman" panose="02020603050405020304" pitchFamily="18" charset="0"/>
            </a:rPr>
            <a:t>Students wishing to obtain their French Immersion certificate require 40 Credit Hours in French in grades 10 - 12 *** </a:t>
          </a:r>
          <a:r>
            <a:rPr lang="en-US" dirty="0">
              <a:solidFill>
                <a:schemeClr val="tx1"/>
              </a:solidFill>
              <a:latin typeface="Cambria"/>
              <a:ea typeface="Times New Roman" panose="02020603050405020304" pitchFamily="18" charset="0"/>
              <a:cs typeface="Times New Roman"/>
            </a:rPr>
            <a:t> </a:t>
          </a:r>
        </a:p>
      </dgm:t>
    </dgm:pt>
    <dgm:pt modelId="{6A74E015-AF49-4CDC-949E-3EE79E497C40}" type="parTrans" cxnId="{88250679-58C3-4E58-854B-C8D7FD9319FE}">
      <dgm:prSet/>
      <dgm:spPr/>
      <dgm:t>
        <a:bodyPr/>
        <a:lstStyle/>
        <a:p>
          <a:endParaRPr lang="en-US"/>
        </a:p>
      </dgm:t>
    </dgm:pt>
    <dgm:pt modelId="{6909E8F3-C8D3-4141-B02B-90E9107D8624}" type="sibTrans" cxnId="{88250679-58C3-4E58-854B-C8D7FD9319FE}">
      <dgm:prSet/>
      <dgm:spPr/>
      <dgm:t>
        <a:bodyPr/>
        <a:lstStyle/>
        <a:p>
          <a:endParaRPr lang="en-US"/>
        </a:p>
      </dgm:t>
    </dgm:pt>
    <dgm:pt modelId="{351B8ABE-C93C-438C-B2AB-75E2F2085CA9}" type="pres">
      <dgm:prSet presAssocID="{64EF65F5-5EA9-4DF0-9276-213E3C7FD4A0}" presName="linear" presStyleCnt="0">
        <dgm:presLayoutVars>
          <dgm:dir/>
          <dgm:animLvl val="lvl"/>
          <dgm:resizeHandles val="exact"/>
        </dgm:presLayoutVars>
      </dgm:prSet>
      <dgm:spPr/>
    </dgm:pt>
    <dgm:pt modelId="{4AF11D52-854C-4D0F-BC3C-047FFDE340EA}" type="pres">
      <dgm:prSet presAssocID="{2D3266C6-4AD9-4BC9-992E-B67410352126}" presName="parentLin" presStyleCnt="0"/>
      <dgm:spPr/>
    </dgm:pt>
    <dgm:pt modelId="{700E4427-E5C0-468A-BF29-2890EFEE2F71}" type="pres">
      <dgm:prSet presAssocID="{2D3266C6-4AD9-4BC9-992E-B67410352126}" presName="parentLeftMargin" presStyleLbl="node1" presStyleIdx="0" presStyleCnt="3"/>
      <dgm:spPr/>
    </dgm:pt>
    <dgm:pt modelId="{279D810E-B267-489A-A061-AB64B277AAF6}" type="pres">
      <dgm:prSet presAssocID="{2D3266C6-4AD9-4BC9-992E-B674103521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5B027C-86C5-450F-B490-ADEBD1C8C6DD}" type="pres">
      <dgm:prSet presAssocID="{2D3266C6-4AD9-4BC9-992E-B67410352126}" presName="negativeSpace" presStyleCnt="0"/>
      <dgm:spPr/>
    </dgm:pt>
    <dgm:pt modelId="{878AAC98-E4D7-43D8-9C68-8855F08BDA69}" type="pres">
      <dgm:prSet presAssocID="{2D3266C6-4AD9-4BC9-992E-B67410352126}" presName="childText" presStyleLbl="conFgAcc1" presStyleIdx="0" presStyleCnt="3">
        <dgm:presLayoutVars>
          <dgm:bulletEnabled val="1"/>
        </dgm:presLayoutVars>
      </dgm:prSet>
      <dgm:spPr/>
    </dgm:pt>
    <dgm:pt modelId="{C87CFD31-7788-4573-8BF7-62C3FFA0EAE5}" type="pres">
      <dgm:prSet presAssocID="{E8F63AD4-7686-4A4E-8663-F7E206A750F0}" presName="spaceBetweenRectangles" presStyleCnt="0"/>
      <dgm:spPr/>
    </dgm:pt>
    <dgm:pt modelId="{381C5873-7228-4754-8D95-3A687EB019DF}" type="pres">
      <dgm:prSet presAssocID="{49DD30BD-3535-4B9D-92CF-36BBA4D62BF3}" presName="parentLin" presStyleCnt="0"/>
      <dgm:spPr/>
    </dgm:pt>
    <dgm:pt modelId="{DFF2E191-1874-45D0-9EE2-39E07445C432}" type="pres">
      <dgm:prSet presAssocID="{49DD30BD-3535-4B9D-92CF-36BBA4D62BF3}" presName="parentLeftMargin" presStyleLbl="node1" presStyleIdx="0" presStyleCnt="3"/>
      <dgm:spPr/>
    </dgm:pt>
    <dgm:pt modelId="{2EE38FB5-E49E-4C40-BB77-B7E77FB6AC8B}" type="pres">
      <dgm:prSet presAssocID="{49DD30BD-3535-4B9D-92CF-36BBA4D62B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41B9F3-A04B-43C9-AF9A-B75701063914}" type="pres">
      <dgm:prSet presAssocID="{49DD30BD-3535-4B9D-92CF-36BBA4D62BF3}" presName="negativeSpace" presStyleCnt="0"/>
      <dgm:spPr/>
    </dgm:pt>
    <dgm:pt modelId="{FFD31089-E41A-4BEF-A9F4-CCF3452E893E}" type="pres">
      <dgm:prSet presAssocID="{49DD30BD-3535-4B9D-92CF-36BBA4D62BF3}" presName="childText" presStyleLbl="conFgAcc1" presStyleIdx="1" presStyleCnt="3">
        <dgm:presLayoutVars>
          <dgm:bulletEnabled val="1"/>
        </dgm:presLayoutVars>
      </dgm:prSet>
      <dgm:spPr/>
    </dgm:pt>
    <dgm:pt modelId="{635019E4-E813-4539-B4DC-4BC2F5DC6910}" type="pres">
      <dgm:prSet presAssocID="{C5882D52-0097-4AB9-988D-56B82AD241DB}" presName="spaceBetweenRectangles" presStyleCnt="0"/>
      <dgm:spPr/>
    </dgm:pt>
    <dgm:pt modelId="{CE29B963-7C7E-4F84-ADED-01B2F0822B75}" type="pres">
      <dgm:prSet presAssocID="{807239E0-A133-4AAB-B31C-F892A178813F}" presName="parentLin" presStyleCnt="0"/>
      <dgm:spPr/>
    </dgm:pt>
    <dgm:pt modelId="{E1537ECA-8771-431C-84CA-89D1E327B295}" type="pres">
      <dgm:prSet presAssocID="{807239E0-A133-4AAB-B31C-F892A178813F}" presName="parentLeftMargin" presStyleLbl="node1" presStyleIdx="1" presStyleCnt="3"/>
      <dgm:spPr/>
    </dgm:pt>
    <dgm:pt modelId="{06E81872-CCD8-43DB-847E-BA72739821F3}" type="pres">
      <dgm:prSet presAssocID="{807239E0-A133-4AAB-B31C-F892A178813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DDB331E-1357-4835-870B-28D006396F92}" type="pres">
      <dgm:prSet presAssocID="{807239E0-A133-4AAB-B31C-F892A178813F}" presName="negativeSpace" presStyleCnt="0"/>
      <dgm:spPr/>
    </dgm:pt>
    <dgm:pt modelId="{AAA2FC48-2D70-48DE-A1B5-B073E95DB71C}" type="pres">
      <dgm:prSet presAssocID="{807239E0-A133-4AAB-B31C-F892A178813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3D38A12-02A6-483B-A358-D2DA01DA61EB}" type="presOf" srcId="{12DFA6BE-AFCF-4AF8-A7D4-717CD950E221}" destId="{878AAC98-E4D7-43D8-9C68-8855F08BDA69}" srcOrd="0" destOrd="2" presId="urn:microsoft.com/office/officeart/2005/8/layout/list1"/>
    <dgm:cxn modelId="{3D04CB15-84BC-48DA-990C-2166BE2BAE88}" type="presOf" srcId="{49DD30BD-3535-4B9D-92CF-36BBA4D62BF3}" destId="{DFF2E191-1874-45D0-9EE2-39E07445C432}" srcOrd="0" destOrd="0" presId="urn:microsoft.com/office/officeart/2005/8/layout/list1"/>
    <dgm:cxn modelId="{DAC4981C-4223-44B0-AB46-282AC13F4A7B}" type="presOf" srcId="{2D3266C6-4AD9-4BC9-992E-B67410352126}" destId="{279D810E-B267-489A-A061-AB64B277AAF6}" srcOrd="1" destOrd="0" presId="urn:microsoft.com/office/officeart/2005/8/layout/list1"/>
    <dgm:cxn modelId="{E3A0B01F-8109-43BC-B413-D514247D79FD}" srcId="{2D3266C6-4AD9-4BC9-992E-B67410352126}" destId="{BB720DCF-777A-4C11-9438-C66F6A55D60A}" srcOrd="3" destOrd="0" parTransId="{82C42B9F-9CE6-4947-9A8F-2AE842E011A5}" sibTransId="{56B9B55F-6B62-4883-8DA4-6506E11E7EB4}"/>
    <dgm:cxn modelId="{6A2CFC26-E581-467E-A4A1-DB95393916A2}" type="presOf" srcId="{41AFD83B-4C3E-4BFD-9381-A81C03322710}" destId="{878AAC98-E4D7-43D8-9C68-8855F08BDA69}" srcOrd="0" destOrd="4" presId="urn:microsoft.com/office/officeart/2005/8/layout/list1"/>
    <dgm:cxn modelId="{CE92DE3E-568A-44CB-88AD-34810BC32A63}" type="presOf" srcId="{807239E0-A133-4AAB-B31C-F892A178813F}" destId="{E1537ECA-8771-431C-84CA-89D1E327B295}" srcOrd="0" destOrd="0" presId="urn:microsoft.com/office/officeart/2005/8/layout/list1"/>
    <dgm:cxn modelId="{6D68A641-0665-4138-B0D8-B4982D773F9C}" type="presOf" srcId="{F4097726-6272-4FFF-976F-BA025617EF24}" destId="{878AAC98-E4D7-43D8-9C68-8855F08BDA69}" srcOrd="0" destOrd="1" presId="urn:microsoft.com/office/officeart/2005/8/layout/list1"/>
    <dgm:cxn modelId="{C3D4DF44-3DF6-4476-9CEE-9230122077E1}" type="presOf" srcId="{807239E0-A133-4AAB-B31C-F892A178813F}" destId="{06E81872-CCD8-43DB-847E-BA72739821F3}" srcOrd="1" destOrd="0" presId="urn:microsoft.com/office/officeart/2005/8/layout/list1"/>
    <dgm:cxn modelId="{0B9F7767-04AF-4781-A1AB-10A39254A662}" type="presOf" srcId="{2D3266C6-4AD9-4BC9-992E-B67410352126}" destId="{700E4427-E5C0-468A-BF29-2890EFEE2F71}" srcOrd="0" destOrd="0" presId="urn:microsoft.com/office/officeart/2005/8/layout/list1"/>
    <dgm:cxn modelId="{BF12B26C-C868-419A-BD0F-50701FA35DBA}" type="presOf" srcId="{F5990354-2861-4EF3-AFF1-E6DE5D982334}" destId="{878AAC98-E4D7-43D8-9C68-8855F08BDA69}" srcOrd="0" destOrd="7" presId="urn:microsoft.com/office/officeart/2005/8/layout/list1"/>
    <dgm:cxn modelId="{7E270F74-BF27-422A-AE04-B2B094CC799F}" srcId="{2D3266C6-4AD9-4BC9-992E-B67410352126}" destId="{38C03801-B1D0-437C-AE86-744EBE013379}" srcOrd="0" destOrd="0" parTransId="{E44A3797-5579-45DE-8B31-2D53E86087EB}" sibTransId="{ECC3DF15-288C-455F-9327-C116E36B51AF}"/>
    <dgm:cxn modelId="{19763477-777C-4491-B727-53B5F5E6FDE7}" srcId="{64EF65F5-5EA9-4DF0-9276-213E3C7FD4A0}" destId="{49DD30BD-3535-4B9D-92CF-36BBA4D62BF3}" srcOrd="1" destOrd="0" parTransId="{608B2A0A-87F4-44DA-B099-E2FB402A6C67}" sibTransId="{C5882D52-0097-4AB9-988D-56B82AD241DB}"/>
    <dgm:cxn modelId="{88250679-58C3-4E58-854B-C8D7FD9319FE}" srcId="{2D3266C6-4AD9-4BC9-992E-B67410352126}" destId="{307FD70B-3C53-4EF8-B218-58ED8F14D96B}" srcOrd="8" destOrd="0" parTransId="{6A74E015-AF49-4CDC-949E-3EE79E497C40}" sibTransId="{6909E8F3-C8D3-4141-B02B-90E9107D8624}"/>
    <dgm:cxn modelId="{A381C281-047F-4032-AA98-8689558E5475}" srcId="{2D3266C6-4AD9-4BC9-992E-B67410352126}" destId="{EBC379CE-8142-4C70-B608-0D611CF92A2A}" srcOrd="5" destOrd="0" parTransId="{3B652E9D-AEC6-4345-9771-2BD3E521C00C}" sibTransId="{1B1C27CB-EB05-4A2A-AFF4-C25C515C5A8D}"/>
    <dgm:cxn modelId="{1E417F99-A172-4F7D-9FF6-0D0DB718DB8E}" type="presOf" srcId="{64EF65F5-5EA9-4DF0-9276-213E3C7FD4A0}" destId="{351B8ABE-C93C-438C-B2AB-75E2F2085CA9}" srcOrd="0" destOrd="0" presId="urn:microsoft.com/office/officeart/2005/8/layout/list1"/>
    <dgm:cxn modelId="{B929219F-A734-4188-9B7E-6B01A747F313}" srcId="{2D3266C6-4AD9-4BC9-992E-B67410352126}" destId="{D2324C91-3EB0-47D1-9B03-7B9E264FA0B2}" srcOrd="6" destOrd="0" parTransId="{4138FBF8-F43F-429B-AFF3-54B14AEF23D2}" sibTransId="{0753B224-56C9-49E1-A765-DBF856885633}"/>
    <dgm:cxn modelId="{09F4B5A2-0C13-4512-8AF3-5DD182FA32FC}" type="presOf" srcId="{EBC379CE-8142-4C70-B608-0D611CF92A2A}" destId="{878AAC98-E4D7-43D8-9C68-8855F08BDA69}" srcOrd="0" destOrd="5" presId="urn:microsoft.com/office/officeart/2005/8/layout/list1"/>
    <dgm:cxn modelId="{DEF092A5-56C3-4EE0-A55B-005FEFD9FD55}" srcId="{64EF65F5-5EA9-4DF0-9276-213E3C7FD4A0}" destId="{807239E0-A133-4AAB-B31C-F892A178813F}" srcOrd="2" destOrd="0" parTransId="{86E96BD8-C6B3-4E36-9BB9-FEA48CF58C23}" sibTransId="{C6AD37C5-F200-4266-8D4D-74DDED4CBF85}"/>
    <dgm:cxn modelId="{C412ACA5-77AD-4B18-B184-C8043F06C257}" type="presOf" srcId="{D2324C91-3EB0-47D1-9B03-7B9E264FA0B2}" destId="{878AAC98-E4D7-43D8-9C68-8855F08BDA69}" srcOrd="0" destOrd="6" presId="urn:microsoft.com/office/officeart/2005/8/layout/list1"/>
    <dgm:cxn modelId="{4333F0CC-28BA-47E1-B976-D48FED0D7F5A}" srcId="{2D3266C6-4AD9-4BC9-992E-B67410352126}" destId="{12DFA6BE-AFCF-4AF8-A7D4-717CD950E221}" srcOrd="2" destOrd="0" parTransId="{90E8820D-0E85-4E92-AC2A-BCAB3D774C7B}" sibTransId="{B07B108C-3C2A-44A8-94F5-7B474AB639F3}"/>
    <dgm:cxn modelId="{37CEC8CF-BEF0-4F7F-873E-06D97FFE5ADF}" type="presOf" srcId="{BB720DCF-777A-4C11-9438-C66F6A55D60A}" destId="{878AAC98-E4D7-43D8-9C68-8855F08BDA69}" srcOrd="0" destOrd="3" presId="urn:microsoft.com/office/officeart/2005/8/layout/list1"/>
    <dgm:cxn modelId="{267AA3D5-1D84-49A3-8222-7D2DC1BAF8B1}" srcId="{64EF65F5-5EA9-4DF0-9276-213E3C7FD4A0}" destId="{2D3266C6-4AD9-4BC9-992E-B67410352126}" srcOrd="0" destOrd="0" parTransId="{833325B6-4DEB-4F5D-B55C-7E902D656B79}" sibTransId="{E8F63AD4-7686-4A4E-8663-F7E206A750F0}"/>
    <dgm:cxn modelId="{534670DE-D9D9-4B59-809B-8B0F17675525}" srcId="{2D3266C6-4AD9-4BC9-992E-B67410352126}" destId="{41AFD83B-4C3E-4BFD-9381-A81C03322710}" srcOrd="4" destOrd="0" parTransId="{2E5694C6-8FF0-4BEB-896D-4E693399F10F}" sibTransId="{8B19F8F6-4D4B-4368-BB40-1A41408338B6}"/>
    <dgm:cxn modelId="{7EB25BDF-EBDA-499D-A254-6D915DE1B562}" type="presOf" srcId="{49DD30BD-3535-4B9D-92CF-36BBA4D62BF3}" destId="{2EE38FB5-E49E-4C40-BB77-B7E77FB6AC8B}" srcOrd="1" destOrd="0" presId="urn:microsoft.com/office/officeart/2005/8/layout/list1"/>
    <dgm:cxn modelId="{14AB86E6-C01C-419E-81B9-CBC70BAEE029}" srcId="{2D3266C6-4AD9-4BC9-992E-B67410352126}" destId="{F5990354-2861-4EF3-AFF1-E6DE5D982334}" srcOrd="7" destOrd="0" parTransId="{6969A975-C83F-4C71-989E-302E1B007552}" sibTransId="{F3D86235-67F3-4E16-AF61-26B4580F9C87}"/>
    <dgm:cxn modelId="{57B930F0-6D8F-46C6-8C5C-2B4881D6A998}" srcId="{2D3266C6-4AD9-4BC9-992E-B67410352126}" destId="{F4097726-6272-4FFF-976F-BA025617EF24}" srcOrd="1" destOrd="0" parTransId="{873B5A9F-F26D-47CB-AA49-8597EBBB48B1}" sibTransId="{6A8D3A65-BA8B-4694-B82E-CB67CB390A60}"/>
    <dgm:cxn modelId="{8C835AFB-50B0-4996-BDE1-1E59A269DB1D}" type="presOf" srcId="{38C03801-B1D0-437C-AE86-744EBE013379}" destId="{878AAC98-E4D7-43D8-9C68-8855F08BDA69}" srcOrd="0" destOrd="0" presId="urn:microsoft.com/office/officeart/2005/8/layout/list1"/>
    <dgm:cxn modelId="{9D188BFD-8CB9-4EA8-94F9-C4F3A4A84739}" type="presOf" srcId="{307FD70B-3C53-4EF8-B218-58ED8F14D96B}" destId="{878AAC98-E4D7-43D8-9C68-8855F08BDA69}" srcOrd="0" destOrd="8" presId="urn:microsoft.com/office/officeart/2005/8/layout/list1"/>
    <dgm:cxn modelId="{D437B2B2-A37D-4160-A9E3-9E2349A4491D}" type="presParOf" srcId="{351B8ABE-C93C-438C-B2AB-75E2F2085CA9}" destId="{4AF11D52-854C-4D0F-BC3C-047FFDE340EA}" srcOrd="0" destOrd="0" presId="urn:microsoft.com/office/officeart/2005/8/layout/list1"/>
    <dgm:cxn modelId="{4E24FCA2-E72D-44EE-BCE0-E7E4A94E07E8}" type="presParOf" srcId="{4AF11D52-854C-4D0F-BC3C-047FFDE340EA}" destId="{700E4427-E5C0-468A-BF29-2890EFEE2F71}" srcOrd="0" destOrd="0" presId="urn:microsoft.com/office/officeart/2005/8/layout/list1"/>
    <dgm:cxn modelId="{9B5CEC4C-0988-4A33-A500-6743C20EDC33}" type="presParOf" srcId="{4AF11D52-854C-4D0F-BC3C-047FFDE340EA}" destId="{279D810E-B267-489A-A061-AB64B277AAF6}" srcOrd="1" destOrd="0" presId="urn:microsoft.com/office/officeart/2005/8/layout/list1"/>
    <dgm:cxn modelId="{97BDA793-23A4-4EB6-BA68-DBDEB883839C}" type="presParOf" srcId="{351B8ABE-C93C-438C-B2AB-75E2F2085CA9}" destId="{BC5B027C-86C5-450F-B490-ADEBD1C8C6DD}" srcOrd="1" destOrd="0" presId="urn:microsoft.com/office/officeart/2005/8/layout/list1"/>
    <dgm:cxn modelId="{8C0A958C-44F4-43A8-B885-93C0665A52F8}" type="presParOf" srcId="{351B8ABE-C93C-438C-B2AB-75E2F2085CA9}" destId="{878AAC98-E4D7-43D8-9C68-8855F08BDA69}" srcOrd="2" destOrd="0" presId="urn:microsoft.com/office/officeart/2005/8/layout/list1"/>
    <dgm:cxn modelId="{DBF0B3BE-2EDD-4789-8CA5-FB8D143F953C}" type="presParOf" srcId="{351B8ABE-C93C-438C-B2AB-75E2F2085CA9}" destId="{C87CFD31-7788-4573-8BF7-62C3FFA0EAE5}" srcOrd="3" destOrd="0" presId="urn:microsoft.com/office/officeart/2005/8/layout/list1"/>
    <dgm:cxn modelId="{2FFD90C6-BFC4-49BB-AC0D-12931A29BCDC}" type="presParOf" srcId="{351B8ABE-C93C-438C-B2AB-75E2F2085CA9}" destId="{381C5873-7228-4754-8D95-3A687EB019DF}" srcOrd="4" destOrd="0" presId="urn:microsoft.com/office/officeart/2005/8/layout/list1"/>
    <dgm:cxn modelId="{FE8B510D-C2C4-4095-B8D5-A1740A196AA7}" type="presParOf" srcId="{381C5873-7228-4754-8D95-3A687EB019DF}" destId="{DFF2E191-1874-45D0-9EE2-39E07445C432}" srcOrd="0" destOrd="0" presId="urn:microsoft.com/office/officeart/2005/8/layout/list1"/>
    <dgm:cxn modelId="{A7C35841-ACB9-45FE-B4AA-8D902A8C47C6}" type="presParOf" srcId="{381C5873-7228-4754-8D95-3A687EB019DF}" destId="{2EE38FB5-E49E-4C40-BB77-B7E77FB6AC8B}" srcOrd="1" destOrd="0" presId="urn:microsoft.com/office/officeart/2005/8/layout/list1"/>
    <dgm:cxn modelId="{0B717744-3C67-41A2-A055-32A17727D4FC}" type="presParOf" srcId="{351B8ABE-C93C-438C-B2AB-75E2F2085CA9}" destId="{2D41B9F3-A04B-43C9-AF9A-B75701063914}" srcOrd="5" destOrd="0" presId="urn:microsoft.com/office/officeart/2005/8/layout/list1"/>
    <dgm:cxn modelId="{EA2F0993-379F-4463-82EE-845728C7FA82}" type="presParOf" srcId="{351B8ABE-C93C-438C-B2AB-75E2F2085CA9}" destId="{FFD31089-E41A-4BEF-A9F4-CCF3452E893E}" srcOrd="6" destOrd="0" presId="urn:microsoft.com/office/officeart/2005/8/layout/list1"/>
    <dgm:cxn modelId="{A4310AF3-1A6C-43FC-AE03-7E20D98B6A89}" type="presParOf" srcId="{351B8ABE-C93C-438C-B2AB-75E2F2085CA9}" destId="{635019E4-E813-4539-B4DC-4BC2F5DC6910}" srcOrd="7" destOrd="0" presId="urn:microsoft.com/office/officeart/2005/8/layout/list1"/>
    <dgm:cxn modelId="{04FDB9DA-1BCA-4C3E-A146-5D9DE331EFCF}" type="presParOf" srcId="{351B8ABE-C93C-438C-B2AB-75E2F2085CA9}" destId="{CE29B963-7C7E-4F84-ADED-01B2F0822B75}" srcOrd="8" destOrd="0" presId="urn:microsoft.com/office/officeart/2005/8/layout/list1"/>
    <dgm:cxn modelId="{EF29FD4C-3F8E-44E7-A3F7-DC1B661908AE}" type="presParOf" srcId="{CE29B963-7C7E-4F84-ADED-01B2F0822B75}" destId="{E1537ECA-8771-431C-84CA-89D1E327B295}" srcOrd="0" destOrd="0" presId="urn:microsoft.com/office/officeart/2005/8/layout/list1"/>
    <dgm:cxn modelId="{E10FBC9A-7237-468D-B25C-B7FED6486BA4}" type="presParOf" srcId="{CE29B963-7C7E-4F84-ADED-01B2F0822B75}" destId="{06E81872-CCD8-43DB-847E-BA72739821F3}" srcOrd="1" destOrd="0" presId="urn:microsoft.com/office/officeart/2005/8/layout/list1"/>
    <dgm:cxn modelId="{0D1976E8-947F-47AC-A02E-E9497F2CCA75}" type="presParOf" srcId="{351B8ABE-C93C-438C-B2AB-75E2F2085CA9}" destId="{8DDB331E-1357-4835-870B-28D006396F92}" srcOrd="9" destOrd="0" presId="urn:microsoft.com/office/officeart/2005/8/layout/list1"/>
    <dgm:cxn modelId="{4CB92F0F-4D00-4C36-8037-F05538765426}" type="presParOf" srcId="{351B8ABE-C93C-438C-B2AB-75E2F2085CA9}" destId="{AAA2FC48-2D70-48DE-A1B5-B073E95DB71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AAC98-E4D7-43D8-9C68-8855F08BDA69}">
      <dsp:nvSpPr>
        <dsp:cNvPr id="0" name=""/>
        <dsp:cNvSpPr/>
      </dsp:nvSpPr>
      <dsp:spPr>
        <a:xfrm>
          <a:off x="0" y="338299"/>
          <a:ext cx="8348662" cy="278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949" tIns="312420" rIns="64794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English 10 Foundational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English 10 Extended *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GMF or FI GMF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PIF </a:t>
          </a:r>
          <a:r>
            <a:rPr lang="en-US" sz="1500" b="1" kern="1200" dirty="0"/>
            <a:t>10</a:t>
          </a:r>
          <a:r>
            <a:rPr lang="en-US" sz="1500" kern="1200" dirty="0"/>
            <a:t> or FILA 10 </a:t>
          </a:r>
          <a:r>
            <a:rPr lang="en-US" sz="1500" b="1" kern="1200" dirty="0"/>
            <a:t>or</a:t>
          </a:r>
          <a:r>
            <a:rPr lang="en-US" sz="1500" kern="1200" dirty="0"/>
            <a:t> Wolastoqey 10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Civics or FI Civics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English 11 Foundational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English 12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Cambria"/>
              <a:ea typeface="Times New Roman" panose="02020603050405020304" pitchFamily="18" charset="0"/>
              <a:cs typeface="Times New Roman"/>
            </a:rPr>
            <a:t>Complete the required number of credit hours in each core cluster 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  <a:latin typeface="Cambria"/>
              <a:ea typeface="Times New Roman" panose="02020603050405020304" pitchFamily="18" charset="0"/>
            </a:rPr>
            <a:t>Students wishing to obtain their French Immersion certificate require 40 Credit Hours in French in grades 10 - 12 *** </a:t>
          </a:r>
          <a:r>
            <a:rPr lang="en-US" sz="1500" kern="1200" dirty="0">
              <a:solidFill>
                <a:schemeClr val="tx1"/>
              </a:solidFill>
              <a:latin typeface="Cambria"/>
              <a:ea typeface="Times New Roman" panose="02020603050405020304" pitchFamily="18" charset="0"/>
              <a:cs typeface="Times New Roman"/>
            </a:rPr>
            <a:t> </a:t>
          </a:r>
        </a:p>
      </dsp:txBody>
      <dsp:txXfrm>
        <a:off x="0" y="338299"/>
        <a:ext cx="8348662" cy="2787750"/>
      </dsp:txXfrm>
    </dsp:sp>
    <dsp:sp modelId="{279D810E-B267-489A-A061-AB64B277AAF6}">
      <dsp:nvSpPr>
        <dsp:cNvPr id="0" name=""/>
        <dsp:cNvSpPr/>
      </dsp:nvSpPr>
      <dsp:spPr>
        <a:xfrm>
          <a:off x="417433" y="116899"/>
          <a:ext cx="584406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Required Courses:</a:t>
          </a:r>
        </a:p>
      </dsp:txBody>
      <dsp:txXfrm>
        <a:off x="439049" y="138515"/>
        <a:ext cx="5800831" cy="399568"/>
      </dsp:txXfrm>
    </dsp:sp>
    <dsp:sp modelId="{FFD31089-E41A-4BEF-A9F4-CCF3452E893E}">
      <dsp:nvSpPr>
        <dsp:cNvPr id="0" name=""/>
        <dsp:cNvSpPr/>
      </dsp:nvSpPr>
      <dsp:spPr>
        <a:xfrm>
          <a:off x="0" y="3428450"/>
          <a:ext cx="83486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38FB5-E49E-4C40-BB77-B7E77FB6AC8B}">
      <dsp:nvSpPr>
        <dsp:cNvPr id="0" name=""/>
        <dsp:cNvSpPr/>
      </dsp:nvSpPr>
      <dsp:spPr>
        <a:xfrm>
          <a:off x="417433" y="3207050"/>
          <a:ext cx="584406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Must have a minimum of 100 credit hours.</a:t>
          </a:r>
        </a:p>
      </dsp:txBody>
      <dsp:txXfrm>
        <a:off x="439049" y="3228666"/>
        <a:ext cx="5800831" cy="399568"/>
      </dsp:txXfrm>
    </dsp:sp>
    <dsp:sp modelId="{AAA2FC48-2D70-48DE-A1B5-B073E95DB71C}">
      <dsp:nvSpPr>
        <dsp:cNvPr id="0" name=""/>
        <dsp:cNvSpPr/>
      </dsp:nvSpPr>
      <dsp:spPr>
        <a:xfrm>
          <a:off x="0" y="4108850"/>
          <a:ext cx="83486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81872-CCD8-43DB-847E-BA72739821F3}">
      <dsp:nvSpPr>
        <dsp:cNvPr id="0" name=""/>
        <dsp:cNvSpPr/>
      </dsp:nvSpPr>
      <dsp:spPr>
        <a:xfrm>
          <a:off x="417433" y="3887450"/>
          <a:ext cx="584406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ELPA must be passed; re-writes in gr. 11</a:t>
          </a:r>
        </a:p>
      </dsp:txBody>
      <dsp:txXfrm>
        <a:off x="439049" y="3909066"/>
        <a:ext cx="5800831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4DFBC1-A539-476F-8E42-BB3B1A137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6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00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0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53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1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2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0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1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54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58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5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4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9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60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9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145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25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15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40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5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4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2D6F-B86D-4122-9E60-76C237400D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233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19A8E-2435-4D46-A4E0-7FA215345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9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56A32-539F-4519-B871-8517F70D9A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3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22979-8E34-4F89-A4B1-9A1029FBF5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40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289CE-D2AB-4BC5-AF85-78DC2DE01F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62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9A98A-442B-4E10-BA3E-836FB875F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27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543E3-F9DD-4F9F-B0E3-863D63ED12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7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8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02A01-320D-4C38-9A4D-FF2B7FBF0B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8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0152D-FEE7-4149-BEE6-CE8B74A5CF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D163E8BC-BA15-4D7A-927F-B9C024AB0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71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9C37-9254-4418-B7BB-FDCA744705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8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E45F4-0695-4FFC-B471-A18AE01FC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3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8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9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7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3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3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FA3DCA6-31D0-49CA-B2B1-2B5BE472F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0777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9l_4O3Gmyc4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4CD5-D5D5-7473-BDDC-0D801F65A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3476" y="4473227"/>
            <a:ext cx="6216024" cy="109664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0" i="0" u="none" strike="noStrike" cap="all" dirty="0">
                <a:effectLst/>
                <a:latin typeface="Gill Sans MT" panose="020B0502020104020203" pitchFamily="34" charset="0"/>
              </a:rPr>
              <a:t>Entering Grade 11</a:t>
            </a:r>
            <a:r>
              <a:rPr lang="en-US" sz="3600" b="0" i="0" dirty="0">
                <a:effectLst/>
                <a:latin typeface="Gill Sans MT" panose="020B0502020104020203" pitchFamily="34" charset="0"/>
              </a:rPr>
              <a:t>​</a:t>
            </a:r>
            <a:br>
              <a:rPr lang="en-US" sz="3600" b="0" i="0" dirty="0">
                <a:effectLst/>
                <a:latin typeface="Gill Sans MT" panose="020B0502020104020203" pitchFamily="34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38352-A8A4-9694-D93B-77BC21F23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3476" y="5219037"/>
            <a:ext cx="6216024" cy="70167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latin typeface="Gill Sans MT" panose="020B0502020104020203" pitchFamily="34" charset="0"/>
              </a:rPr>
              <a:t>Parent Information Session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latin typeface="Gill Sans MT" panose="020B0502020104020203" pitchFamily="34" charset="0"/>
              </a:rPr>
              <a:t>March 2024</a:t>
            </a:r>
            <a:endParaRPr lang="en-US" sz="2800" dirty="0"/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112FB010-92C3-A74B-3E55-655DD7A1D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5"/>
          <a:stretch/>
        </p:blipFill>
        <p:spPr>
          <a:xfrm>
            <a:off x="2263476" y="609601"/>
            <a:ext cx="6216024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4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Graduation Requirements </a:t>
            </a:r>
            <a:br>
              <a:rPr lang="en-US" sz="4000" dirty="0"/>
            </a:br>
            <a:r>
              <a:rPr lang="en-US" sz="4000" u="sng" dirty="0"/>
              <a:t>are not the same as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Post-Secondary </a:t>
            </a:r>
            <a:br>
              <a:rPr lang="en-US" sz="4000" dirty="0"/>
            </a:br>
            <a:r>
              <a:rPr lang="en-US" sz="4000" dirty="0"/>
              <a:t>Admission Requirements-</a:t>
            </a:r>
          </a:p>
          <a:p>
            <a:pPr marL="0" indent="0" algn="ctr">
              <a:buNone/>
            </a:pPr>
            <a:r>
              <a:rPr lang="en-US" sz="4000" dirty="0"/>
              <a:t>Students must do some research</a:t>
            </a:r>
          </a:p>
          <a:p>
            <a:pPr marL="0" indent="0" algn="ctr">
              <a:buNone/>
            </a:pPr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C456A32-539F-4519-B871-8517F70D9AC5}" type="slidenum">
              <a:rPr lang="en-US">
                <a:solidFill>
                  <a:srgbClr val="04617B">
                    <a:shade val="90000"/>
                  </a:srgbClr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04617B">
                  <a:shade val="90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6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Choosing Courses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86482"/>
            <a:ext cx="11201400" cy="438912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Students must choose courses carefully.</a:t>
            </a:r>
          </a:p>
          <a:p>
            <a:pPr eaLnBrk="1" hangingPunct="1"/>
            <a:r>
              <a:rPr lang="en-US" sz="2800" dirty="0"/>
              <a:t>Courses chosen by students determine courses offered next year.</a:t>
            </a:r>
          </a:p>
          <a:p>
            <a:pPr eaLnBrk="1" hangingPunct="1"/>
            <a:r>
              <a:rPr lang="en-US" sz="2800" dirty="0"/>
              <a:t>If </a:t>
            </a:r>
            <a:r>
              <a:rPr lang="en-US" sz="2800" u="sng" dirty="0"/>
              <a:t>they choose</a:t>
            </a:r>
            <a:r>
              <a:rPr lang="en-US" sz="2800" dirty="0"/>
              <a:t> a course, they will be expected to remain in the course.</a:t>
            </a:r>
          </a:p>
          <a:p>
            <a:pPr eaLnBrk="1" hangingPunct="1"/>
            <a:r>
              <a:rPr lang="en-US" sz="2800" dirty="0"/>
              <a:t>Once schedules have been created, course changes are not entertained.</a:t>
            </a:r>
          </a:p>
          <a:p>
            <a:pPr eaLnBrk="1" hangingPunct="1"/>
            <a:r>
              <a:rPr lang="en-US" sz="2800" dirty="0"/>
              <a:t>Course planning sheets are due to their homeroom teacher on March 28</a:t>
            </a:r>
            <a:r>
              <a:rPr lang="en-US" sz="2800" baseline="30000" dirty="0"/>
              <a:t>th.</a:t>
            </a:r>
            <a:endParaRPr lang="en-US" sz="2800" dirty="0"/>
          </a:p>
          <a:p>
            <a:pPr eaLnBrk="1" hangingPunct="1"/>
            <a:r>
              <a:rPr lang="en-US" sz="2800" dirty="0"/>
              <a:t>April 2</a:t>
            </a:r>
            <a:r>
              <a:rPr lang="en-US" sz="2800" baseline="30000" dirty="0"/>
              <a:t>rd</a:t>
            </a:r>
            <a:r>
              <a:rPr lang="en-US" sz="2800" dirty="0"/>
              <a:t> to 5</a:t>
            </a:r>
            <a:r>
              <a:rPr lang="en-US" sz="2800" baseline="30000" dirty="0"/>
              <a:t>th</a:t>
            </a:r>
            <a:r>
              <a:rPr lang="en-US" sz="2800" dirty="0"/>
              <a:t> students need to be in homeroom to submit their course requests in the computer.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E73BB96-A13E-40E7-9FE6-EB0498E3702C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6EBF-D0D6-F663-8493-5E727FDD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0" y="2590800"/>
            <a:ext cx="44958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6664D-44A8-6FEA-7870-CBE3CC3B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56A32-539F-4519-B871-8517F70D9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02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617" y="396494"/>
            <a:ext cx="8229600" cy="8199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/>
              <a:t>Graduation Requirements</a:t>
            </a:r>
          </a:p>
        </p:txBody>
      </p:sp>
      <p:graphicFrame>
        <p:nvGraphicFramePr>
          <p:cNvPr id="15366" name="Rectangle 3">
            <a:extLst>
              <a:ext uri="{FF2B5EF4-FFF2-40B4-BE49-F238E27FC236}">
                <a16:creationId xmlns:a16="http://schemas.microsoft.com/office/drawing/2014/main" id="{0837C166-59E7-3551-31B8-973E90C94C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16617" y="1216406"/>
          <a:ext cx="8348662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97DCB47-B609-4D34-A12A-8754E4CEB6D7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45511" y="667109"/>
            <a:ext cx="4818330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/>
              <a:t>Course Levels</a:t>
            </a:r>
          </a:p>
        </p:txBody>
      </p:sp>
      <p:pic>
        <p:nvPicPr>
          <p:cNvPr id="7209" name="Picture 7208" descr="Desks in empty classroom">
            <a:extLst>
              <a:ext uri="{FF2B5EF4-FFF2-40B4-BE49-F238E27FC236}">
                <a16:creationId xmlns:a16="http://schemas.microsoft.com/office/drawing/2014/main" id="{45C84CFD-3E4F-844C-4891-CE6333094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47" t="979" r="34279" b="1"/>
          <a:stretch/>
        </p:blipFill>
        <p:spPr>
          <a:xfrm>
            <a:off x="1524020" y="11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7238" name="Isosceles Triangle 7237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7206" name="Rectangle 3"/>
          <p:cNvSpPr>
            <a:spLocks noGrp="1" noChangeArrowheads="1"/>
          </p:cNvSpPr>
          <p:nvPr>
            <p:ph idx="1"/>
          </p:nvPr>
        </p:nvSpPr>
        <p:spPr>
          <a:xfrm>
            <a:off x="3513148" y="3035696"/>
            <a:ext cx="6451799" cy="4486534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1400" b="1">
              <a:latin typeface="Comic Sans MS"/>
            </a:endParaRPr>
          </a:p>
          <a:p>
            <a:pPr>
              <a:lnSpc>
                <a:spcPct val="90000"/>
              </a:lnSpc>
            </a:pPr>
            <a:endParaRPr lang="en-US" sz="1400" b="1"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omic Sans MS"/>
              </a:rPr>
              <a:t>Level "0" courses </a:t>
            </a:r>
            <a:r>
              <a:rPr lang="en-US" sz="1400">
                <a:latin typeface="Comic Sans MS"/>
              </a:rPr>
              <a:t>offered at one level only.</a:t>
            </a:r>
            <a:endParaRPr lang="en-US" sz="1400">
              <a:latin typeface="Comic Sans MS"/>
              <a:ea typeface="+mn-lt"/>
              <a:cs typeface="+mn-lt"/>
            </a:endParaRPr>
          </a:p>
          <a:p>
            <a:pPr marL="556895" lvl="1" indent="-213995">
              <a:lnSpc>
                <a:spcPct val="90000"/>
              </a:lnSpc>
            </a:pPr>
            <a:r>
              <a:rPr lang="en-US" sz="1400">
                <a:latin typeface="Comic Sans MS"/>
              </a:rPr>
              <a:t>Ex: Entrepreneurship 110, Law 120, Sociology 120 </a:t>
            </a:r>
            <a:endParaRPr lang="en-US" sz="1400">
              <a:latin typeface="Comic Sans MS"/>
              <a:ea typeface="+mn-lt"/>
              <a:cs typeface="+mn-lt"/>
            </a:endParaRPr>
          </a:p>
          <a:p>
            <a:pPr marL="556895" lvl="1" indent="-213995">
              <a:lnSpc>
                <a:spcPct val="90000"/>
              </a:lnSpc>
            </a:pPr>
            <a:endParaRPr lang="en-US" sz="1400"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omic Sans MS"/>
              </a:rPr>
              <a:t>Level "1" courses </a:t>
            </a:r>
            <a:r>
              <a:rPr lang="en-US" sz="1400">
                <a:latin typeface="Comic Sans MS"/>
              </a:rPr>
              <a:t>enriched university preparatory courses. </a:t>
            </a:r>
          </a:p>
          <a:p>
            <a:pPr marL="556895" lvl="1" indent="-213995">
              <a:lnSpc>
                <a:spcPct val="90000"/>
              </a:lnSpc>
            </a:pPr>
            <a:r>
              <a:rPr lang="en-US" sz="1400">
                <a:latin typeface="Comic Sans MS"/>
              </a:rPr>
              <a:t>English 111, Physics 111</a:t>
            </a:r>
          </a:p>
          <a:p>
            <a:pPr marL="556895" lvl="1" indent="-213995">
              <a:lnSpc>
                <a:spcPct val="90000"/>
              </a:lnSpc>
            </a:pPr>
            <a:endParaRPr lang="en-US" sz="1400"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omic Sans MS"/>
              </a:rPr>
              <a:t>Level "2" courses </a:t>
            </a:r>
            <a:r>
              <a:rPr lang="en-US" sz="1400">
                <a:latin typeface="Comic Sans MS"/>
              </a:rPr>
              <a:t>academic/university preparatory.</a:t>
            </a:r>
          </a:p>
          <a:p>
            <a:pPr marL="556895" lvl="1" indent="-213995">
              <a:lnSpc>
                <a:spcPct val="90000"/>
              </a:lnSpc>
            </a:pPr>
            <a:r>
              <a:rPr lang="en-US" sz="1400">
                <a:latin typeface="Comic Sans MS"/>
              </a:rPr>
              <a:t>Ex; English 112, Biology 112, 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US" sz="1400" b="1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omic Sans MS"/>
              </a:rPr>
              <a:t>Level "3" – courses </a:t>
            </a:r>
            <a:r>
              <a:rPr lang="en-US" sz="1400">
                <a:latin typeface="Comic Sans MS"/>
              </a:rPr>
              <a:t>college preparatory/private training institutions such as NBCC, </a:t>
            </a:r>
            <a:r>
              <a:rPr lang="en-US" sz="1400" err="1">
                <a:latin typeface="Comic Sans MS"/>
              </a:rPr>
              <a:t>Majestany</a:t>
            </a:r>
            <a:r>
              <a:rPr lang="en-US" sz="1400">
                <a:latin typeface="Comic Sans MS"/>
              </a:rPr>
              <a:t>, Eastern College etc.</a:t>
            </a:r>
            <a:endParaRPr lang="en-US" sz="1400"/>
          </a:p>
          <a:p>
            <a:pPr marL="556895" lvl="1" indent="-213995">
              <a:lnSpc>
                <a:spcPct val="90000"/>
              </a:lnSpc>
            </a:pPr>
            <a:r>
              <a:rPr lang="en-US" sz="1400">
                <a:latin typeface="Comic Sans MS"/>
              </a:rPr>
              <a:t>English 113, History 113 etc.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>
                <a:latin typeface="Comic Sans MS"/>
              </a:rPr>
              <a:t>		</a:t>
            </a:r>
          </a:p>
          <a:p>
            <a:pPr eaLnBrk="1" hangingPunct="1">
              <a:lnSpc>
                <a:spcPct val="90000"/>
              </a:lnSpc>
            </a:pPr>
            <a:endParaRPr lang="en-US" sz="140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6997" y="6041363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450"/>
              </a:spcAft>
            </a:pPr>
            <a:fld id="{8471F637-F310-4B0D-999C-BADCFC4DD563}" type="slidenum">
              <a:rPr lang="en-US">
                <a:solidFill>
                  <a:prstClr val="black"/>
                </a:solidFill>
              </a:rPr>
              <a:pPr>
                <a:spcAft>
                  <a:spcPts val="450"/>
                </a:spcAft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EF5276-EDCE-FC01-6206-A67CC4D4C399}"/>
              </a:ext>
            </a:extLst>
          </p:cNvPr>
          <p:cNvSpPr txBox="1"/>
          <p:nvPr/>
        </p:nvSpPr>
        <p:spPr>
          <a:xfrm>
            <a:off x="5276399" y="2050230"/>
            <a:ext cx="81277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rebuchet MS" panose="020B0603020202020204"/>
              </a:rPr>
              <a:t>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57C54-DADB-4BF0-2AD4-06B8FA6CD50E}"/>
              </a:ext>
            </a:extLst>
          </p:cNvPr>
          <p:cNvSpPr txBox="1"/>
          <p:nvPr/>
        </p:nvSpPr>
        <p:spPr>
          <a:xfrm>
            <a:off x="5903452" y="2050595"/>
            <a:ext cx="390645" cy="646331"/>
          </a:xfrm>
          <a:prstGeom prst="rect">
            <a:avLst/>
          </a:prstGeom>
          <a:solidFill>
            <a:srgbClr val="F72DE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rebuchet MS" panose="020B0603020202020204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48F9E-156B-F548-6B3F-C5DA0F003CBC}"/>
              </a:ext>
            </a:extLst>
          </p:cNvPr>
          <p:cNvSpPr txBox="1"/>
          <p:nvPr/>
        </p:nvSpPr>
        <p:spPr>
          <a:xfrm>
            <a:off x="3717699" y="2050914"/>
            <a:ext cx="17450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rebuchet MS" panose="020B0603020202020204"/>
              </a:rPr>
              <a:t>English 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3F0CB76-3CDF-4888-5A56-F8E7EE8307AD}"/>
              </a:ext>
            </a:extLst>
          </p:cNvPr>
          <p:cNvSpPr/>
          <p:nvPr/>
        </p:nvSpPr>
        <p:spPr>
          <a:xfrm rot="21240000">
            <a:off x="4951033" y="1406152"/>
            <a:ext cx="1121431" cy="53196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black"/>
                </a:solidFill>
                <a:latin typeface="Trebuchet MS" panose="020B0603020202020204"/>
              </a:rPr>
              <a:t>Grade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EE5C97-37FC-BBA9-6068-110C4D47782D}"/>
              </a:ext>
            </a:extLst>
          </p:cNvPr>
          <p:cNvSpPr/>
          <p:nvPr/>
        </p:nvSpPr>
        <p:spPr>
          <a:xfrm rot="-540000">
            <a:off x="6224298" y="2614375"/>
            <a:ext cx="1207698" cy="546339"/>
          </a:xfrm>
          <a:prstGeom prst="roundRect">
            <a:avLst/>
          </a:prstGeom>
          <a:solidFill>
            <a:srgbClr val="F72D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black"/>
                </a:solidFill>
                <a:latin typeface="Trebuchet MS" panose="020B0603020202020204"/>
              </a:rPr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260922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03C9-F690-CA2D-4E73-46617414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5 Core Clusters:</a:t>
            </a:r>
            <a:br>
              <a:rPr lang="en-US">
                <a:latin typeface="Arial" panose="020B0604020202020204" pitchFamily="34" charset="0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9000-3AC9-703E-B9AD-27FDF46D5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157069"/>
            <a:ext cx="7772400" cy="36491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Language &amp; Literacy  -  24 CH	</a:t>
            </a:r>
          </a:p>
          <a:p>
            <a:r>
              <a:rPr lang="en-US" sz="2400" dirty="0">
                <a:latin typeface="Arial"/>
                <a:cs typeface="Arial"/>
              </a:rPr>
              <a:t>Humanities ​ -  8 CH</a:t>
            </a:r>
            <a:endParaRPr lang="en-US" sz="2400" dirty="0">
              <a:latin typeface="Arial" panose="020B0604020202020204" pitchFamily="34" charset="0"/>
              <a:cs typeface="Arial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Mathematics - 12 CH</a:t>
            </a:r>
          </a:p>
          <a:p>
            <a:r>
              <a:rPr lang="en-US" sz="2400" dirty="0">
                <a:latin typeface="Arial" panose="020B0604020202020204" pitchFamily="34" charset="0"/>
              </a:rPr>
              <a:t>Science ​ -  8 CH</a:t>
            </a:r>
          </a:p>
          <a:p>
            <a:r>
              <a:rPr lang="en-US" sz="2400" dirty="0">
                <a:latin typeface="Arial" panose="020B0604020202020204" pitchFamily="34" charset="0"/>
              </a:rPr>
              <a:t>Personalized Well Being – 20 CH</a:t>
            </a:r>
          </a:p>
          <a:p>
            <a:r>
              <a:rPr lang="en-US" sz="2400" dirty="0">
                <a:latin typeface="Arial" panose="020B0604020202020204" pitchFamily="34" charset="0"/>
              </a:rPr>
              <a:t>Plus an additional 28 CH</a:t>
            </a:r>
          </a:p>
          <a:p>
            <a:br>
              <a:rPr lang="en-US" sz="2400" dirty="0">
                <a:latin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DE1DA-3724-FFE3-BA0D-34ECAE89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117B-D49B-49A3-98F8-BFF57CC44457}" type="slidenum">
              <a:rPr lang="en-US">
                <a:solidFill>
                  <a:srgbClr val="5FCBEF"/>
                </a:solidFill>
                <a:latin typeface="Trebuchet MS" panose="020B0603020202020204"/>
              </a:rPr>
              <a:pPr>
                <a:defRPr/>
              </a:pPr>
              <a:t>4</a:t>
            </a:fld>
            <a:endParaRPr lang="en-US">
              <a:solidFill>
                <a:srgbClr val="5FCBEF"/>
              </a:solidFill>
              <a:latin typeface="Trebuchet MS" panose="020B060302020202020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81EBBD-0CED-27AD-D6A4-BD9A68085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21" y="4005615"/>
            <a:ext cx="7173051" cy="26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8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AFBF4-9B85-A2A0-A144-D007854F4947}"/>
              </a:ext>
            </a:extLst>
          </p:cNvPr>
          <p:cNvSpPr txBox="1"/>
          <p:nvPr/>
        </p:nvSpPr>
        <p:spPr>
          <a:xfrm>
            <a:off x="2489200" y="609601"/>
            <a:ext cx="7648121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5FCBEF"/>
                </a:solidFill>
                <a:latin typeface="Trebuchet MS" panose="020B0603020202020204"/>
              </a:rPr>
              <a:t>Challenge for Credit – Fast Track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001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331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6853E5-BA3A-327F-CC5F-09B968534F45}"/>
              </a:ext>
            </a:extLst>
          </p:cNvPr>
          <p:cNvGraphicFramePr>
            <a:graphicFrameLocks noGrp="1"/>
          </p:cNvGraphicFramePr>
          <p:nvPr/>
        </p:nvGraphicFramePr>
        <p:xfrm>
          <a:off x="3175953" y="1481441"/>
          <a:ext cx="5641064" cy="44252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08694">
                  <a:extLst>
                    <a:ext uri="{9D8B030D-6E8A-4147-A177-3AD203B41FA5}">
                      <a16:colId xmlns:a16="http://schemas.microsoft.com/office/drawing/2014/main" val="2340649962"/>
                    </a:ext>
                  </a:extLst>
                </a:gridCol>
                <a:gridCol w="2432370">
                  <a:extLst>
                    <a:ext uri="{9D8B030D-6E8A-4147-A177-3AD203B41FA5}">
                      <a16:colId xmlns:a16="http://schemas.microsoft.com/office/drawing/2014/main" val="3269935321"/>
                    </a:ext>
                  </a:extLst>
                </a:gridCol>
              </a:tblGrid>
              <a:tr h="21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Successful completion of: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 a “Pass” Credit Equivalent of: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024059274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Imagine NB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3130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Interest Course 1 and 2 (E or FI)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815332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Scout Exploration Activity Award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474088700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Duke of Edinburgh Award – Young Canadians Challenge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937350255"/>
                  </a:ext>
                </a:extLst>
              </a:tr>
              <a:tr h="21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Level 4 Cadet Training (in Air, Army, or Sea)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182178276"/>
                  </a:ext>
                </a:extLst>
              </a:tr>
              <a:tr h="6045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101/Fundamentals Level Coaching Certification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(Competition or Instruction Stream)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893836167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National Lifesaving Society Certification (NLS)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4027454842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Swim or Lifesaving Instructor Certification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164573697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Junior Achievement ‘Company Program’ Certificate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Entrepreneurship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95451184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immersion program of Université Sainte-Anne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Techniques de communication orale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1326787858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Girl Guides of Canada Trail Blazer Gold Award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Interest Course 1 OR 2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4178159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EABCA0-262A-98F7-0D03-DFAF3A5B6D8F}"/>
              </a:ext>
            </a:extLst>
          </p:cNvPr>
          <p:cNvSpPr txBox="1"/>
          <p:nvPr/>
        </p:nvSpPr>
        <p:spPr>
          <a:xfrm>
            <a:off x="2637934" y="6173286"/>
            <a:ext cx="608262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60">
              <a:spcAft>
                <a:spcPts val="600"/>
              </a:spcAft>
            </a:pPr>
            <a:r>
              <a:rPr lang="en-US" sz="1440">
                <a:solidFill>
                  <a:prstClr val="black"/>
                </a:solidFill>
                <a:latin typeface="Trebuchet MS" panose="020B0603020202020204"/>
              </a:rPr>
              <a:t>See page 3 of the course guide for a complete list of fast-track credits.</a:t>
            </a:r>
            <a:endParaRPr lang="en-US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4438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61" y="609601"/>
            <a:ext cx="1943100" cy="4995333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+mn-lt"/>
              </a:rPr>
              <a:t>Math Pathways</a:t>
            </a:r>
            <a:br>
              <a:rPr lang="en-US" sz="2000" b="1">
                <a:solidFill>
                  <a:srgbClr val="FFFFFF"/>
                </a:solidFill>
                <a:latin typeface="+mn-lt"/>
              </a:rPr>
            </a:br>
            <a:r>
              <a:rPr lang="en-US" sz="2000" b="1">
                <a:solidFill>
                  <a:srgbClr val="FFFFFF"/>
                </a:solidFill>
                <a:latin typeface="+mn-lt"/>
              </a:rPr>
              <a:t>and Post Secondary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95975" y="5870576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rgbClr val="EBEBEB"/>
                </a:solidFill>
                <a:latin typeface="Trebuchet MS" panose="020B0603020202020204"/>
              </a:rPr>
              <a:pPr algn="l"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EBEBEB"/>
              </a:solidFill>
              <a:latin typeface="Trebuchet MS" panose="020B0603020202020204"/>
            </a:endParaRPr>
          </a:p>
        </p:txBody>
      </p:sp>
      <p:pic>
        <p:nvPicPr>
          <p:cNvPr id="3" name="Online Media 2" title="LHHS Math Pathways Info Video">
            <a:hlinkClick r:id="" action="ppaction://media"/>
            <a:extLst>
              <a:ext uri="{FF2B5EF4-FFF2-40B4-BE49-F238E27FC236}">
                <a16:creationId xmlns:a16="http://schemas.microsoft.com/office/drawing/2014/main" id="{D3DB9063-8C82-3C48-6C42-9F061C1131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42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61" y="609601"/>
            <a:ext cx="1943100" cy="4995333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+mn-lt"/>
              </a:rPr>
              <a:t>Math Pathways</a:t>
            </a:r>
            <a:br>
              <a:rPr lang="en-US" sz="2000" b="1">
                <a:solidFill>
                  <a:srgbClr val="FFFFFF"/>
                </a:solidFill>
                <a:latin typeface="+mn-lt"/>
              </a:rPr>
            </a:br>
            <a:r>
              <a:rPr lang="en-US" sz="2000" b="1">
                <a:solidFill>
                  <a:srgbClr val="FFFFFF"/>
                </a:solidFill>
                <a:latin typeface="+mn-lt"/>
              </a:rPr>
              <a:t>and Post Secondary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95975" y="5870576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rgbClr val="EBEBEB"/>
                </a:solidFill>
                <a:latin typeface="Trebuchet MS" panose="020B0603020202020204"/>
              </a:rPr>
              <a:pPr algn="l"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EBEBEB"/>
              </a:solidFill>
              <a:latin typeface="Trebuchet MS" panose="020B0603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823A8-DAC9-89DE-B1C2-05B186EB0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-16412"/>
            <a:ext cx="6043851" cy="66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80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722B7D3-1D6B-FC5A-CF06-DEEA090624EF}"/>
              </a:ext>
            </a:extLst>
          </p:cNvPr>
          <p:cNvSpPr txBox="1"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Example of a Student’s course selections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DDCBB-CC7B-AFAD-9953-2FE97A559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44" y="934222"/>
            <a:ext cx="625488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9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8349" y="265239"/>
            <a:ext cx="5551714" cy="102053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+mn-lt"/>
              </a:rPr>
              <a:t>Special Programs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12274" y="1264012"/>
            <a:ext cx="8115302" cy="52786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Co-Op 120  (8 or 12 credit hour options)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Long Term Care Coop 120 (am only)                               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Early Childhood Coop 120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Personal Interest 1 &amp; 2 (Grade 12)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Fine Arts Certificate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French Immersion Program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Certificate of Immersion - 5 FI courses in 11 &amp; 12: Be Careful in selecting!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Certificate of Proficiency – must be in a grade 12 FI course to be tested</a:t>
            </a:r>
          </a:p>
          <a:p>
            <a:pPr eaLnBrk="1" hangingPunct="1"/>
            <a:r>
              <a:rPr lang="en-US" sz="2000" dirty="0"/>
              <a:t>Dual Credit university courses (in Grade 12)</a:t>
            </a:r>
          </a:p>
          <a:p>
            <a:pPr eaLnBrk="1" hangingPunct="1"/>
            <a:r>
              <a:rPr lang="en-US" sz="2000" dirty="0"/>
              <a:t>Lifeguarding Enrichment Program @NMS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Technical/Vocational Courses at FHS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Semester 1 – Framing and Sheathing 110 </a:t>
            </a:r>
            <a:r>
              <a:rPr lang="en-US" sz="1800" b="1" dirty="0"/>
              <a:t>and</a:t>
            </a:r>
          </a:p>
          <a:p>
            <a:pPr marL="393192" lvl="1" indent="0">
              <a:lnSpc>
                <a:spcPct val="90000"/>
              </a:lnSpc>
              <a:buNone/>
            </a:pPr>
            <a:r>
              <a:rPr lang="en-US" sz="1800" dirty="0"/>
              <a:t>                          Residential Finish and Insulation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Semester 2 – Auto Electrical 120 </a:t>
            </a:r>
            <a:r>
              <a:rPr lang="en-US" sz="1800" b="1" dirty="0"/>
              <a:t>and</a:t>
            </a:r>
            <a:r>
              <a:rPr lang="en-US" sz="1800" dirty="0"/>
              <a:t> </a:t>
            </a:r>
          </a:p>
          <a:p>
            <a:pPr marL="393192" lvl="1" indent="0">
              <a:lnSpc>
                <a:spcPct val="90000"/>
              </a:lnSpc>
              <a:buNone/>
            </a:pPr>
            <a:r>
              <a:rPr lang="en-US" sz="1800" dirty="0"/>
              <a:t>                           Power Train and Chassis 110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40277" y="5260183"/>
            <a:ext cx="413375" cy="283369"/>
          </a:xfrm>
        </p:spPr>
        <p:txBody>
          <a:bodyPr>
            <a:normAutofit/>
          </a:bodyPr>
          <a:lstStyle/>
          <a:p>
            <a:pPr defTabSz="914400" fontAlgn="base">
              <a:spcBef>
                <a:spcPct val="0"/>
              </a:spcBef>
              <a:spcAft>
                <a:spcPts val="450"/>
              </a:spcAft>
              <a:defRPr/>
            </a:pPr>
            <a:fld id="{AA53990A-93D4-400F-BA9B-3BC7AF578AC2}" type="slidenum">
              <a:rPr lang="en-US">
                <a:solidFill>
                  <a:prstClr val="white"/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ts val="450"/>
                </a:spcAft>
                <a:defRPr/>
              </a:pPr>
              <a:t>9</a:t>
            </a:fld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CE0FB9A-C334-98A6-E6CB-8ECA29ACC7F7}"/>
              </a:ext>
            </a:extLst>
          </p:cNvPr>
          <p:cNvSpPr/>
          <p:nvPr/>
        </p:nvSpPr>
        <p:spPr>
          <a:xfrm>
            <a:off x="6831923" y="1514215"/>
            <a:ext cx="45719" cy="10821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73EF5-7759-271D-1ED0-022248ADD119}"/>
              </a:ext>
            </a:extLst>
          </p:cNvPr>
          <p:cNvSpPr txBox="1"/>
          <p:nvPr/>
        </p:nvSpPr>
        <p:spPr>
          <a:xfrm>
            <a:off x="7103045" y="1646348"/>
            <a:ext cx="2825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Verdana" pitchFamily="34" charset="0"/>
              </a:rPr>
              <a:t>Applications available at Guidance and due April 5th</a:t>
            </a:r>
          </a:p>
        </p:txBody>
      </p:sp>
    </p:spTree>
    <p:extLst>
      <p:ext uri="{BB962C8B-B14F-4D97-AF65-F5344CB8AC3E}">
        <p14:creationId xmlns:p14="http://schemas.microsoft.com/office/powerpoint/2010/main" val="165846439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0CF35CAFBC7847ABC73A769D133951" ma:contentTypeVersion="7" ma:contentTypeDescription="Create a new document." ma:contentTypeScope="" ma:versionID="c94bbf25a3c8a15f1b032cbbc46e8f6a">
  <xsd:schema xmlns:xsd="http://www.w3.org/2001/XMLSchema" xmlns:xs="http://www.w3.org/2001/XMLSchema" xmlns:p="http://schemas.microsoft.com/office/2006/metadata/properties" xmlns:ns2="b594dac1-fe81-400f-b5d2-97a23eb72875" xmlns:ns3="40d334c7-4f2b-412a-8ed7-e0729fd80b43" targetNamespace="http://schemas.microsoft.com/office/2006/metadata/properties" ma:root="true" ma:fieldsID="04a9825851619cfc46eaed90c22d78b0" ns2:_="" ns3:_="">
    <xsd:import namespace="b594dac1-fe81-400f-b5d2-97a23eb72875"/>
    <xsd:import namespace="40d334c7-4f2b-412a-8ed7-e0729fd80b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4dac1-fe81-400f-b5d2-97a23eb72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334c7-4f2b-412a-8ed7-e0729fd80b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D64672-54D9-4881-A2A6-EC0A67A975F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881E42-5CC5-4729-B009-A5BC6BDA78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AE9CE7-7671-4C2A-B47D-C3C7AA3C7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94dac1-fe81-400f-b5d2-97a23eb72875"/>
    <ds:schemaRef ds:uri="40d334c7-4f2b-412a-8ed7-e0729fd80b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4845</TotalTime>
  <Words>630</Words>
  <Application>Microsoft Office PowerPoint</Application>
  <PresentationFormat>Widescreen</PresentationFormat>
  <Paragraphs>110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Cambria</vt:lpstr>
      <vt:lpstr>CG Times (WN)</vt:lpstr>
      <vt:lpstr>Comic Sans MS</vt:lpstr>
      <vt:lpstr>Constantia</vt:lpstr>
      <vt:lpstr>Gill Sans MT</vt:lpstr>
      <vt:lpstr>Trebuchet MS</vt:lpstr>
      <vt:lpstr>Verdana</vt:lpstr>
      <vt:lpstr>Wingdings 2</vt:lpstr>
      <vt:lpstr>Wingdings 3</vt:lpstr>
      <vt:lpstr>Facet</vt:lpstr>
      <vt:lpstr>1_Facet</vt:lpstr>
      <vt:lpstr>Flow</vt:lpstr>
      <vt:lpstr>Entering Grade 11​ </vt:lpstr>
      <vt:lpstr>Graduation Requirements</vt:lpstr>
      <vt:lpstr>Course Levels</vt:lpstr>
      <vt:lpstr>5 Core Clusters: </vt:lpstr>
      <vt:lpstr>PowerPoint Presentation</vt:lpstr>
      <vt:lpstr>Math Pathways and Post Secondary Plans</vt:lpstr>
      <vt:lpstr>Math Pathways and Post Secondary Plans</vt:lpstr>
      <vt:lpstr>PowerPoint Presentation</vt:lpstr>
      <vt:lpstr>Special Programs</vt:lpstr>
      <vt:lpstr>REMINDER</vt:lpstr>
      <vt:lpstr>Choosing Courses</vt:lpstr>
      <vt:lpstr>Questions?</vt:lpstr>
    </vt:vector>
  </TitlesOfParts>
  <Company>nbdoe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nbdoe</dc:creator>
  <cp:lastModifiedBy>Gatto, Tracy     (ASD-W)</cp:lastModifiedBy>
  <cp:revision>356</cp:revision>
  <dcterms:created xsi:type="dcterms:W3CDTF">2007-02-13T23:57:56Z</dcterms:created>
  <dcterms:modified xsi:type="dcterms:W3CDTF">2024-04-09T20:00:10Z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0x010100360CF35CAFBC7847ABC73A769D133951</vt:lpwstr>
  </property>
</Properties>
</file>