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4137" r:id="rId1"/>
  </p:sldMasterIdLst>
  <p:notesMasterIdLst>
    <p:notesMasterId r:id="rId13"/>
  </p:notesMasterIdLst>
  <p:sldIdLst>
    <p:sldId id="311" r:id="rId2"/>
    <p:sldId id="365" r:id="rId3"/>
    <p:sldId id="366" r:id="rId4"/>
    <p:sldId id="371" r:id="rId5"/>
    <p:sldId id="369" r:id="rId6"/>
    <p:sldId id="372" r:id="rId7"/>
    <p:sldId id="368" r:id="rId8"/>
    <p:sldId id="367" r:id="rId9"/>
    <p:sldId id="374" r:id="rId10"/>
    <p:sldId id="373" r:id="rId11"/>
    <p:sldId id="35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D18D6B1-C0D4-4174-B0AF-257D56FF304B}">
          <p14:sldIdLst>
            <p14:sldId id="311"/>
            <p14:sldId id="365"/>
            <p14:sldId id="366"/>
            <p14:sldId id="371"/>
            <p14:sldId id="369"/>
            <p14:sldId id="372"/>
            <p14:sldId id="368"/>
            <p14:sldId id="367"/>
            <p14:sldId id="374"/>
            <p14:sldId id="373"/>
            <p14:sldId id="355"/>
          </p14:sldIdLst>
        </p14:section>
        <p14:section name="Untitled Section" id="{BFFAFDB1-D4C6-44EA-85AE-054577B5A8D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tto, Tracy     (ASD-W)" initials="GT(" lastIdx="1" clrIdx="0">
    <p:extLst>
      <p:ext uri="{19B8F6BF-5375-455C-9EA6-DF929625EA0E}">
        <p15:presenceInfo xmlns:p15="http://schemas.microsoft.com/office/powerpoint/2012/main" userId="S::tracy.gatto@nbed.nb.ca::ba614077-d2f7-4d98-a255-3c012c27ca6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BC5752-235F-4EE6-9C3F-5AC67C692E6B}" v="6" dt="2022-01-29T22:23:05.9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24" autoAdjust="0"/>
  </p:normalViewPr>
  <p:slideViewPr>
    <p:cSldViewPr>
      <p:cViewPr varScale="1">
        <p:scale>
          <a:sx n="59" d="100"/>
          <a:sy n="59" d="100"/>
        </p:scale>
        <p:origin x="1027" y="58"/>
      </p:cViewPr>
      <p:guideLst>
        <p:guide orient="horz" pos="2160"/>
        <p:guide pos="2880"/>
      </p:guideLst>
    </p:cSldViewPr>
  </p:slideViewPr>
  <p:notesTextViewPr>
    <p:cViewPr>
      <p:scale>
        <a:sx n="100" d="100"/>
        <a:sy n="100" d="100"/>
      </p:scale>
      <p:origin x="0" y="0"/>
    </p:cViewPr>
  </p:notesTextViewPr>
  <p:sorterViewPr>
    <p:cViewPr>
      <p:scale>
        <a:sx n="75" d="100"/>
        <a:sy n="75" d="100"/>
      </p:scale>
      <p:origin x="0" y="25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23" Type="http://schemas.openxmlformats.org/officeDocument/2006/relationships/customXml" Target="../customXml/item3.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 Id="rId22"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tto, Tracy     (ASD-W)" userId="ba614077-d2f7-4d98-a255-3c012c27ca6b" providerId="ADAL" clId="{5ABC5752-235F-4EE6-9C3F-5AC67C692E6B}"/>
    <pc:docChg chg="custSel modSld sldOrd modSection">
      <pc:chgData name="Gatto, Tracy     (ASD-W)" userId="ba614077-d2f7-4d98-a255-3c012c27ca6b" providerId="ADAL" clId="{5ABC5752-235F-4EE6-9C3F-5AC67C692E6B}" dt="2022-01-29T22:23:37.174" v="214" actId="114"/>
      <pc:docMkLst>
        <pc:docMk/>
      </pc:docMkLst>
      <pc:sldChg chg="modSp mod">
        <pc:chgData name="Gatto, Tracy     (ASD-W)" userId="ba614077-d2f7-4d98-a255-3c012c27ca6b" providerId="ADAL" clId="{5ABC5752-235F-4EE6-9C3F-5AC67C692E6B}" dt="2022-01-24T00:52:12.486" v="6" actId="20577"/>
        <pc:sldMkLst>
          <pc:docMk/>
          <pc:sldMk cId="0" sldId="311"/>
        </pc:sldMkLst>
        <pc:spChg chg="mod">
          <ac:chgData name="Gatto, Tracy     (ASD-W)" userId="ba614077-d2f7-4d98-a255-3c012c27ca6b" providerId="ADAL" clId="{5ABC5752-235F-4EE6-9C3F-5AC67C692E6B}" dt="2022-01-24T00:52:12.486" v="6" actId="20577"/>
          <ac:spMkLst>
            <pc:docMk/>
            <pc:sldMk cId="0" sldId="311"/>
            <ac:spMk id="13316" creationId="{00000000-0000-0000-0000-000000000000}"/>
          </ac:spMkLst>
        </pc:spChg>
      </pc:sldChg>
      <pc:sldChg chg="modSp ord">
        <pc:chgData name="Gatto, Tracy     (ASD-W)" userId="ba614077-d2f7-4d98-a255-3c012c27ca6b" providerId="ADAL" clId="{5ABC5752-235F-4EE6-9C3F-5AC67C692E6B}" dt="2022-01-29T22:23:05.921" v="211" actId="20577"/>
        <pc:sldMkLst>
          <pc:docMk/>
          <pc:sldMk cId="2705951473" sldId="355"/>
        </pc:sldMkLst>
        <pc:graphicFrameChg chg="mod">
          <ac:chgData name="Gatto, Tracy     (ASD-W)" userId="ba614077-d2f7-4d98-a255-3c012c27ca6b" providerId="ADAL" clId="{5ABC5752-235F-4EE6-9C3F-5AC67C692E6B}" dt="2022-01-29T22:23:05.921" v="211" actId="20577"/>
          <ac:graphicFrameMkLst>
            <pc:docMk/>
            <pc:sldMk cId="2705951473" sldId="355"/>
            <ac:graphicFrameMk id="7" creationId="{6059DD06-5959-489B-B106-948FDAFCF1C9}"/>
          </ac:graphicFrameMkLst>
        </pc:graphicFrameChg>
      </pc:sldChg>
      <pc:sldChg chg="modSp mod">
        <pc:chgData name="Gatto, Tracy     (ASD-W)" userId="ba614077-d2f7-4d98-a255-3c012c27ca6b" providerId="ADAL" clId="{5ABC5752-235F-4EE6-9C3F-5AC67C692E6B}" dt="2022-01-24T00:54:07.207" v="106" actId="20577"/>
        <pc:sldMkLst>
          <pc:docMk/>
          <pc:sldMk cId="3569852287" sldId="365"/>
        </pc:sldMkLst>
        <pc:spChg chg="mod">
          <ac:chgData name="Gatto, Tracy     (ASD-W)" userId="ba614077-d2f7-4d98-a255-3c012c27ca6b" providerId="ADAL" clId="{5ABC5752-235F-4EE6-9C3F-5AC67C692E6B}" dt="2022-01-24T00:54:07.207" v="106" actId="20577"/>
          <ac:spMkLst>
            <pc:docMk/>
            <pc:sldMk cId="3569852287" sldId="365"/>
            <ac:spMk id="3" creationId="{47695EE1-6ED8-4A1E-AA07-64AAD44FEC32}"/>
          </ac:spMkLst>
        </pc:spChg>
      </pc:sldChg>
      <pc:sldChg chg="modSp">
        <pc:chgData name="Gatto, Tracy     (ASD-W)" userId="ba614077-d2f7-4d98-a255-3c012c27ca6b" providerId="ADAL" clId="{5ABC5752-235F-4EE6-9C3F-5AC67C692E6B}" dt="2022-01-24T00:54:42.040" v="107" actId="20578"/>
        <pc:sldMkLst>
          <pc:docMk/>
          <pc:sldMk cId="1621116745" sldId="366"/>
        </pc:sldMkLst>
        <pc:spChg chg="mod">
          <ac:chgData name="Gatto, Tracy     (ASD-W)" userId="ba614077-d2f7-4d98-a255-3c012c27ca6b" providerId="ADAL" clId="{5ABC5752-235F-4EE6-9C3F-5AC67C692E6B}" dt="2022-01-24T00:54:42.040" v="107" actId="20578"/>
          <ac:spMkLst>
            <pc:docMk/>
            <pc:sldMk cId="1621116745" sldId="366"/>
            <ac:spMk id="4" creationId="{BFA7A684-E9EA-4622-92FA-5DCBB6FACDCF}"/>
          </ac:spMkLst>
        </pc:spChg>
      </pc:sldChg>
      <pc:sldChg chg="modSp mod">
        <pc:chgData name="Gatto, Tracy     (ASD-W)" userId="ba614077-d2f7-4d98-a255-3c012c27ca6b" providerId="ADAL" clId="{5ABC5752-235F-4EE6-9C3F-5AC67C692E6B}" dt="2022-01-24T00:59:57.556" v="207" actId="20577"/>
        <pc:sldMkLst>
          <pc:docMk/>
          <pc:sldMk cId="353080736" sldId="368"/>
        </pc:sldMkLst>
        <pc:spChg chg="mod">
          <ac:chgData name="Gatto, Tracy     (ASD-W)" userId="ba614077-d2f7-4d98-a255-3c012c27ca6b" providerId="ADAL" clId="{5ABC5752-235F-4EE6-9C3F-5AC67C692E6B}" dt="2022-01-24T00:59:57.556" v="207" actId="20577"/>
          <ac:spMkLst>
            <pc:docMk/>
            <pc:sldMk cId="353080736" sldId="368"/>
            <ac:spMk id="3" creationId="{9AAB5221-CA9B-4797-A227-C522BEC8A708}"/>
          </ac:spMkLst>
        </pc:spChg>
      </pc:sldChg>
      <pc:sldChg chg="modSp mod">
        <pc:chgData name="Gatto, Tracy     (ASD-W)" userId="ba614077-d2f7-4d98-a255-3c012c27ca6b" providerId="ADAL" clId="{5ABC5752-235F-4EE6-9C3F-5AC67C692E6B}" dt="2022-01-24T00:57:32.801" v="160" actId="20577"/>
        <pc:sldMkLst>
          <pc:docMk/>
          <pc:sldMk cId="2439218036" sldId="369"/>
        </pc:sldMkLst>
        <pc:spChg chg="mod">
          <ac:chgData name="Gatto, Tracy     (ASD-W)" userId="ba614077-d2f7-4d98-a255-3c012c27ca6b" providerId="ADAL" clId="{5ABC5752-235F-4EE6-9C3F-5AC67C692E6B}" dt="2022-01-24T00:57:32.801" v="160" actId="20577"/>
          <ac:spMkLst>
            <pc:docMk/>
            <pc:sldMk cId="2439218036" sldId="369"/>
            <ac:spMk id="3" creationId="{4747A0EC-0A28-45D3-8945-0E3B6827B379}"/>
          </ac:spMkLst>
        </pc:spChg>
      </pc:sldChg>
      <pc:sldChg chg="modSp mod">
        <pc:chgData name="Gatto, Tracy     (ASD-W)" userId="ba614077-d2f7-4d98-a255-3c012c27ca6b" providerId="ADAL" clId="{5ABC5752-235F-4EE6-9C3F-5AC67C692E6B}" dt="2022-01-29T22:23:37.174" v="214" actId="114"/>
        <pc:sldMkLst>
          <pc:docMk/>
          <pc:sldMk cId="3819251837" sldId="374"/>
        </pc:sldMkLst>
        <pc:spChg chg="mod">
          <ac:chgData name="Gatto, Tracy     (ASD-W)" userId="ba614077-d2f7-4d98-a255-3c012c27ca6b" providerId="ADAL" clId="{5ABC5752-235F-4EE6-9C3F-5AC67C692E6B}" dt="2022-01-29T22:23:37.174" v="214" actId="114"/>
          <ac:spMkLst>
            <pc:docMk/>
            <pc:sldMk cId="3819251837" sldId="374"/>
            <ac:spMk id="4" creationId="{E8EF263A-188F-46EA-AAB5-7CB9ADC6BD59}"/>
          </ac:spMkLst>
        </pc:sp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583532-FD5D-4E4F-8772-DA9A7D41C375}" type="doc">
      <dgm:prSet loTypeId="urn:microsoft.com/office/officeart/2005/8/layout/list1" loCatId="list" qsTypeId="urn:microsoft.com/office/officeart/2005/8/quickstyle/simple1" qsCatId="simple" csTypeId="urn:microsoft.com/office/officeart/2005/8/colors/accent1_2" csCatId="accent1"/>
      <dgm:spPr/>
      <dgm:t>
        <a:bodyPr/>
        <a:lstStyle/>
        <a:p>
          <a:endParaRPr lang="en-US"/>
        </a:p>
      </dgm:t>
    </dgm:pt>
    <dgm:pt modelId="{239D4025-3AE2-4BFA-A285-D66599D656F5}">
      <dgm:prSet/>
      <dgm:spPr/>
      <dgm:t>
        <a:bodyPr/>
        <a:lstStyle/>
        <a:p>
          <a:r>
            <a:rPr lang="en-US"/>
            <a:t>Broad Based Technology 10</a:t>
          </a:r>
        </a:p>
      </dgm:t>
    </dgm:pt>
    <dgm:pt modelId="{9B1A0346-5DA3-472C-B6BD-8819454FFC71}" type="parTrans" cxnId="{A3568A14-4BB1-42A9-AF55-A464ED92647E}">
      <dgm:prSet/>
      <dgm:spPr/>
      <dgm:t>
        <a:bodyPr/>
        <a:lstStyle/>
        <a:p>
          <a:endParaRPr lang="en-US"/>
        </a:p>
      </dgm:t>
    </dgm:pt>
    <dgm:pt modelId="{2096534F-0E04-463E-9657-F6ED53F3EA32}" type="sibTrans" cxnId="{A3568A14-4BB1-42A9-AF55-A464ED92647E}">
      <dgm:prSet/>
      <dgm:spPr/>
      <dgm:t>
        <a:bodyPr/>
        <a:lstStyle/>
        <a:p>
          <a:endParaRPr lang="en-US"/>
        </a:p>
      </dgm:t>
    </dgm:pt>
    <dgm:pt modelId="{A958F85F-33E5-4F29-BD86-897B0695FC3E}">
      <dgm:prSet/>
      <dgm:spPr/>
      <dgm:t>
        <a:bodyPr/>
        <a:lstStyle/>
        <a:p>
          <a:r>
            <a:rPr lang="en-US"/>
            <a:t>Intro to Applied Tech 110</a:t>
          </a:r>
        </a:p>
      </dgm:t>
    </dgm:pt>
    <dgm:pt modelId="{A6AB7610-3C95-4BA6-A452-839FAC354016}" type="parTrans" cxnId="{37B8D842-30DF-4014-B668-7B7049A42E12}">
      <dgm:prSet/>
      <dgm:spPr/>
      <dgm:t>
        <a:bodyPr/>
        <a:lstStyle/>
        <a:p>
          <a:endParaRPr lang="en-US"/>
        </a:p>
      </dgm:t>
    </dgm:pt>
    <dgm:pt modelId="{22BBF947-8EBD-4388-96E8-5CDBCEE1F15E}" type="sibTrans" cxnId="{37B8D842-30DF-4014-B668-7B7049A42E12}">
      <dgm:prSet/>
      <dgm:spPr/>
      <dgm:t>
        <a:bodyPr/>
        <a:lstStyle/>
        <a:p>
          <a:endParaRPr lang="en-US"/>
        </a:p>
      </dgm:t>
    </dgm:pt>
    <dgm:pt modelId="{202EF2EB-30B8-449C-9CC2-FE3ABF52B7DA}">
      <dgm:prSet/>
      <dgm:spPr/>
      <dgm:t>
        <a:bodyPr/>
        <a:lstStyle/>
        <a:p>
          <a:r>
            <a:rPr lang="en-US"/>
            <a:t>Phys Ed. 10</a:t>
          </a:r>
        </a:p>
      </dgm:t>
    </dgm:pt>
    <dgm:pt modelId="{4E0A1114-338D-4F12-BFF1-1E20C2A6FE8B}" type="parTrans" cxnId="{3AFEBC6D-4FC3-4E7A-A5AD-727A9DCA5EFA}">
      <dgm:prSet/>
      <dgm:spPr/>
      <dgm:t>
        <a:bodyPr/>
        <a:lstStyle/>
        <a:p>
          <a:endParaRPr lang="en-US"/>
        </a:p>
      </dgm:t>
    </dgm:pt>
    <dgm:pt modelId="{B81F1078-6D01-4952-BF7B-A3BF408BAD5D}" type="sibTrans" cxnId="{3AFEBC6D-4FC3-4E7A-A5AD-727A9DCA5EFA}">
      <dgm:prSet/>
      <dgm:spPr/>
      <dgm:t>
        <a:bodyPr/>
        <a:lstStyle/>
        <a:p>
          <a:endParaRPr lang="en-US"/>
        </a:p>
      </dgm:t>
    </dgm:pt>
    <dgm:pt modelId="{59E707F7-9D4D-4107-9662-7010BB19959B}">
      <dgm:prSet/>
      <dgm:spPr/>
      <dgm:t>
        <a:bodyPr/>
        <a:lstStyle/>
        <a:p>
          <a:r>
            <a:rPr lang="en-US"/>
            <a:t>Visual Art 10</a:t>
          </a:r>
        </a:p>
      </dgm:t>
    </dgm:pt>
    <dgm:pt modelId="{65D4E333-08F8-440F-BCE5-7958C1C6EBEF}" type="parTrans" cxnId="{DDE87F72-A62B-4938-9982-4ED2AA9AB2C1}">
      <dgm:prSet/>
      <dgm:spPr/>
      <dgm:t>
        <a:bodyPr/>
        <a:lstStyle/>
        <a:p>
          <a:endParaRPr lang="en-US"/>
        </a:p>
      </dgm:t>
    </dgm:pt>
    <dgm:pt modelId="{A7E1C4CD-E8E7-4FC0-9506-69522C2181F0}" type="sibTrans" cxnId="{DDE87F72-A62B-4938-9982-4ED2AA9AB2C1}">
      <dgm:prSet/>
      <dgm:spPr/>
      <dgm:t>
        <a:bodyPr/>
        <a:lstStyle/>
        <a:p>
          <a:endParaRPr lang="en-US"/>
        </a:p>
      </dgm:t>
    </dgm:pt>
    <dgm:pt modelId="{6BD3EB73-2EF8-42CF-83A5-892AE33C1416}">
      <dgm:prSet/>
      <dgm:spPr/>
      <dgm:t>
        <a:bodyPr/>
        <a:lstStyle/>
        <a:p>
          <a:r>
            <a:rPr lang="en-US"/>
            <a:t>Music 10 – Guitar</a:t>
          </a:r>
        </a:p>
      </dgm:t>
    </dgm:pt>
    <dgm:pt modelId="{C6A47DDF-2600-4DED-A04D-C97A421A5A46}" type="parTrans" cxnId="{8588AB82-5DA8-4CD9-9B08-1371AAC5115E}">
      <dgm:prSet/>
      <dgm:spPr/>
      <dgm:t>
        <a:bodyPr/>
        <a:lstStyle/>
        <a:p>
          <a:endParaRPr lang="en-US"/>
        </a:p>
      </dgm:t>
    </dgm:pt>
    <dgm:pt modelId="{352C3C5E-CE9F-4073-B547-036297D43974}" type="sibTrans" cxnId="{8588AB82-5DA8-4CD9-9B08-1371AAC5115E}">
      <dgm:prSet/>
      <dgm:spPr/>
      <dgm:t>
        <a:bodyPr/>
        <a:lstStyle/>
        <a:p>
          <a:endParaRPr lang="en-US"/>
        </a:p>
      </dgm:t>
    </dgm:pt>
    <dgm:pt modelId="{1636D969-1442-47C9-8C38-B2CC39721B20}">
      <dgm:prSet/>
      <dgm:spPr/>
      <dgm:t>
        <a:bodyPr/>
        <a:lstStyle/>
        <a:p>
          <a:r>
            <a:rPr lang="en-US"/>
            <a:t>Choral</a:t>
          </a:r>
        </a:p>
      </dgm:t>
    </dgm:pt>
    <dgm:pt modelId="{D1709FAE-B20E-4E87-B227-7B39DDF6B6A7}" type="parTrans" cxnId="{74D06C00-8A4F-41E9-BF49-8F2BCCBD28D9}">
      <dgm:prSet/>
      <dgm:spPr/>
      <dgm:t>
        <a:bodyPr/>
        <a:lstStyle/>
        <a:p>
          <a:endParaRPr lang="en-US"/>
        </a:p>
      </dgm:t>
    </dgm:pt>
    <dgm:pt modelId="{B87DF066-97B4-4C2E-BD7B-71E4725B83D5}" type="sibTrans" cxnId="{74D06C00-8A4F-41E9-BF49-8F2BCCBD28D9}">
      <dgm:prSet/>
      <dgm:spPr/>
      <dgm:t>
        <a:bodyPr/>
        <a:lstStyle/>
        <a:p>
          <a:endParaRPr lang="en-US"/>
        </a:p>
      </dgm:t>
    </dgm:pt>
    <dgm:pt modelId="{29154F1A-E3F9-4066-AF66-B037CCB49656}">
      <dgm:prSet/>
      <dgm:spPr/>
      <dgm:t>
        <a:bodyPr/>
        <a:lstStyle/>
        <a:p>
          <a:r>
            <a:rPr lang="en-US"/>
            <a:t>Keyboard</a:t>
          </a:r>
        </a:p>
      </dgm:t>
    </dgm:pt>
    <dgm:pt modelId="{CFF439C3-3DF4-482F-9472-5149682C7484}" type="parTrans" cxnId="{94458D82-DCDA-496E-91DF-EA5A9EB46354}">
      <dgm:prSet/>
      <dgm:spPr/>
      <dgm:t>
        <a:bodyPr/>
        <a:lstStyle/>
        <a:p>
          <a:endParaRPr lang="en-US"/>
        </a:p>
      </dgm:t>
    </dgm:pt>
    <dgm:pt modelId="{7A6108D7-2742-4D76-A3D9-BB781C3185DE}" type="sibTrans" cxnId="{94458D82-DCDA-496E-91DF-EA5A9EB46354}">
      <dgm:prSet/>
      <dgm:spPr/>
      <dgm:t>
        <a:bodyPr/>
        <a:lstStyle/>
        <a:p>
          <a:endParaRPr lang="en-US"/>
        </a:p>
      </dgm:t>
    </dgm:pt>
    <dgm:pt modelId="{DA88B94B-A966-4A51-8E27-AE973A0F0C17}">
      <dgm:prSet/>
      <dgm:spPr/>
      <dgm:t>
        <a:bodyPr/>
        <a:lstStyle/>
        <a:p>
          <a:r>
            <a:rPr lang="en-US"/>
            <a:t>Instrumental</a:t>
          </a:r>
        </a:p>
      </dgm:t>
    </dgm:pt>
    <dgm:pt modelId="{52693B46-FD29-4AD9-97E0-B45E0ACB373C}" type="parTrans" cxnId="{3294DAB9-BB5D-49C7-B88C-46CE83E0ED34}">
      <dgm:prSet/>
      <dgm:spPr/>
      <dgm:t>
        <a:bodyPr/>
        <a:lstStyle/>
        <a:p>
          <a:endParaRPr lang="en-US"/>
        </a:p>
      </dgm:t>
    </dgm:pt>
    <dgm:pt modelId="{C52E92DD-5C98-4FEC-852D-5DEAE7D95494}" type="sibTrans" cxnId="{3294DAB9-BB5D-49C7-B88C-46CE83E0ED34}">
      <dgm:prSet/>
      <dgm:spPr/>
      <dgm:t>
        <a:bodyPr/>
        <a:lstStyle/>
        <a:p>
          <a:endParaRPr lang="en-US"/>
        </a:p>
      </dgm:t>
    </dgm:pt>
    <dgm:pt modelId="{893EC6FA-67FA-42E0-9B55-9F0ADC3EB758}" type="pres">
      <dgm:prSet presAssocID="{D9583532-FD5D-4E4F-8772-DA9A7D41C375}" presName="linear" presStyleCnt="0">
        <dgm:presLayoutVars>
          <dgm:dir/>
          <dgm:animLvl val="lvl"/>
          <dgm:resizeHandles val="exact"/>
        </dgm:presLayoutVars>
      </dgm:prSet>
      <dgm:spPr/>
    </dgm:pt>
    <dgm:pt modelId="{B517DAE2-F37A-4319-9B3B-127F6EC9165E}" type="pres">
      <dgm:prSet presAssocID="{239D4025-3AE2-4BFA-A285-D66599D656F5}" presName="parentLin" presStyleCnt="0"/>
      <dgm:spPr/>
    </dgm:pt>
    <dgm:pt modelId="{7B48555D-B898-471C-9C32-E1C31BEDA329}" type="pres">
      <dgm:prSet presAssocID="{239D4025-3AE2-4BFA-A285-D66599D656F5}" presName="parentLeftMargin" presStyleLbl="node1" presStyleIdx="0" presStyleCnt="5"/>
      <dgm:spPr/>
    </dgm:pt>
    <dgm:pt modelId="{1247A94F-B008-4F3B-9F3B-C073F9A55478}" type="pres">
      <dgm:prSet presAssocID="{239D4025-3AE2-4BFA-A285-D66599D656F5}" presName="parentText" presStyleLbl="node1" presStyleIdx="0" presStyleCnt="5">
        <dgm:presLayoutVars>
          <dgm:chMax val="0"/>
          <dgm:bulletEnabled val="1"/>
        </dgm:presLayoutVars>
      </dgm:prSet>
      <dgm:spPr/>
    </dgm:pt>
    <dgm:pt modelId="{7D6EFA78-3103-452B-B3EC-A36F3C4B0BFE}" type="pres">
      <dgm:prSet presAssocID="{239D4025-3AE2-4BFA-A285-D66599D656F5}" presName="negativeSpace" presStyleCnt="0"/>
      <dgm:spPr/>
    </dgm:pt>
    <dgm:pt modelId="{C1AB6F61-5AE6-4776-AF78-7DFC01720B4E}" type="pres">
      <dgm:prSet presAssocID="{239D4025-3AE2-4BFA-A285-D66599D656F5}" presName="childText" presStyleLbl="conFgAcc1" presStyleIdx="0" presStyleCnt="5">
        <dgm:presLayoutVars>
          <dgm:bulletEnabled val="1"/>
        </dgm:presLayoutVars>
      </dgm:prSet>
      <dgm:spPr/>
    </dgm:pt>
    <dgm:pt modelId="{09859958-9572-47B3-97FC-E30648621B3D}" type="pres">
      <dgm:prSet presAssocID="{2096534F-0E04-463E-9657-F6ED53F3EA32}" presName="spaceBetweenRectangles" presStyleCnt="0"/>
      <dgm:spPr/>
    </dgm:pt>
    <dgm:pt modelId="{B40224FB-92A2-4DEC-8EE9-3A4211A00AF6}" type="pres">
      <dgm:prSet presAssocID="{A958F85F-33E5-4F29-BD86-897B0695FC3E}" presName="parentLin" presStyleCnt="0"/>
      <dgm:spPr/>
    </dgm:pt>
    <dgm:pt modelId="{599DF93C-2628-46F3-B75E-3E6E05701A8B}" type="pres">
      <dgm:prSet presAssocID="{A958F85F-33E5-4F29-BD86-897B0695FC3E}" presName="parentLeftMargin" presStyleLbl="node1" presStyleIdx="0" presStyleCnt="5"/>
      <dgm:spPr/>
    </dgm:pt>
    <dgm:pt modelId="{9909B645-108C-426C-B1BC-FBAAB0F8B48C}" type="pres">
      <dgm:prSet presAssocID="{A958F85F-33E5-4F29-BD86-897B0695FC3E}" presName="parentText" presStyleLbl="node1" presStyleIdx="1" presStyleCnt="5">
        <dgm:presLayoutVars>
          <dgm:chMax val="0"/>
          <dgm:bulletEnabled val="1"/>
        </dgm:presLayoutVars>
      </dgm:prSet>
      <dgm:spPr/>
    </dgm:pt>
    <dgm:pt modelId="{3B42E7DC-E446-4146-AE07-E20349C3EEA9}" type="pres">
      <dgm:prSet presAssocID="{A958F85F-33E5-4F29-BD86-897B0695FC3E}" presName="negativeSpace" presStyleCnt="0"/>
      <dgm:spPr/>
    </dgm:pt>
    <dgm:pt modelId="{2BA1DD34-57B1-4DBF-BA77-1355147BEB14}" type="pres">
      <dgm:prSet presAssocID="{A958F85F-33E5-4F29-BD86-897B0695FC3E}" presName="childText" presStyleLbl="conFgAcc1" presStyleIdx="1" presStyleCnt="5">
        <dgm:presLayoutVars>
          <dgm:bulletEnabled val="1"/>
        </dgm:presLayoutVars>
      </dgm:prSet>
      <dgm:spPr/>
    </dgm:pt>
    <dgm:pt modelId="{1B97A33D-7CA9-4D72-AB73-FA561046E910}" type="pres">
      <dgm:prSet presAssocID="{22BBF947-8EBD-4388-96E8-5CDBCEE1F15E}" presName="spaceBetweenRectangles" presStyleCnt="0"/>
      <dgm:spPr/>
    </dgm:pt>
    <dgm:pt modelId="{39EEA4B6-1A2A-43F6-A45A-6260423A1F9E}" type="pres">
      <dgm:prSet presAssocID="{202EF2EB-30B8-449C-9CC2-FE3ABF52B7DA}" presName="parentLin" presStyleCnt="0"/>
      <dgm:spPr/>
    </dgm:pt>
    <dgm:pt modelId="{050FA3DF-D8A4-4C0C-9286-EA63B37B4835}" type="pres">
      <dgm:prSet presAssocID="{202EF2EB-30B8-449C-9CC2-FE3ABF52B7DA}" presName="parentLeftMargin" presStyleLbl="node1" presStyleIdx="1" presStyleCnt="5"/>
      <dgm:spPr/>
    </dgm:pt>
    <dgm:pt modelId="{A0F92F2E-69BB-48B3-9B89-B5631FDD0572}" type="pres">
      <dgm:prSet presAssocID="{202EF2EB-30B8-449C-9CC2-FE3ABF52B7DA}" presName="parentText" presStyleLbl="node1" presStyleIdx="2" presStyleCnt="5">
        <dgm:presLayoutVars>
          <dgm:chMax val="0"/>
          <dgm:bulletEnabled val="1"/>
        </dgm:presLayoutVars>
      </dgm:prSet>
      <dgm:spPr/>
    </dgm:pt>
    <dgm:pt modelId="{423A6754-C540-4EA4-8F01-434BF70D6820}" type="pres">
      <dgm:prSet presAssocID="{202EF2EB-30B8-449C-9CC2-FE3ABF52B7DA}" presName="negativeSpace" presStyleCnt="0"/>
      <dgm:spPr/>
    </dgm:pt>
    <dgm:pt modelId="{15D0D16A-7679-4BC1-947D-70569A2F9265}" type="pres">
      <dgm:prSet presAssocID="{202EF2EB-30B8-449C-9CC2-FE3ABF52B7DA}" presName="childText" presStyleLbl="conFgAcc1" presStyleIdx="2" presStyleCnt="5">
        <dgm:presLayoutVars>
          <dgm:bulletEnabled val="1"/>
        </dgm:presLayoutVars>
      </dgm:prSet>
      <dgm:spPr/>
    </dgm:pt>
    <dgm:pt modelId="{9C51104A-44A3-4101-8BBA-CFBBC1F0AEFD}" type="pres">
      <dgm:prSet presAssocID="{B81F1078-6D01-4952-BF7B-A3BF408BAD5D}" presName="spaceBetweenRectangles" presStyleCnt="0"/>
      <dgm:spPr/>
    </dgm:pt>
    <dgm:pt modelId="{75A6DC6E-8FB9-48B6-B224-033BFD14E0A4}" type="pres">
      <dgm:prSet presAssocID="{59E707F7-9D4D-4107-9662-7010BB19959B}" presName="parentLin" presStyleCnt="0"/>
      <dgm:spPr/>
    </dgm:pt>
    <dgm:pt modelId="{4F2093B2-B318-4BAD-8B85-1DE549989961}" type="pres">
      <dgm:prSet presAssocID="{59E707F7-9D4D-4107-9662-7010BB19959B}" presName="parentLeftMargin" presStyleLbl="node1" presStyleIdx="2" presStyleCnt="5"/>
      <dgm:spPr/>
    </dgm:pt>
    <dgm:pt modelId="{62101EDB-DC5E-48A8-8BDB-7386E51BB880}" type="pres">
      <dgm:prSet presAssocID="{59E707F7-9D4D-4107-9662-7010BB19959B}" presName="parentText" presStyleLbl="node1" presStyleIdx="3" presStyleCnt="5">
        <dgm:presLayoutVars>
          <dgm:chMax val="0"/>
          <dgm:bulletEnabled val="1"/>
        </dgm:presLayoutVars>
      </dgm:prSet>
      <dgm:spPr/>
    </dgm:pt>
    <dgm:pt modelId="{DA6AED82-7C75-48A1-93FD-03404DB45FB7}" type="pres">
      <dgm:prSet presAssocID="{59E707F7-9D4D-4107-9662-7010BB19959B}" presName="negativeSpace" presStyleCnt="0"/>
      <dgm:spPr/>
    </dgm:pt>
    <dgm:pt modelId="{C4EE6D2C-5EF2-41B0-B341-1E64136CA29A}" type="pres">
      <dgm:prSet presAssocID="{59E707F7-9D4D-4107-9662-7010BB19959B}" presName="childText" presStyleLbl="conFgAcc1" presStyleIdx="3" presStyleCnt="5">
        <dgm:presLayoutVars>
          <dgm:bulletEnabled val="1"/>
        </dgm:presLayoutVars>
      </dgm:prSet>
      <dgm:spPr/>
    </dgm:pt>
    <dgm:pt modelId="{11E999CE-EE9C-46BA-9855-40CF580D29B1}" type="pres">
      <dgm:prSet presAssocID="{A7E1C4CD-E8E7-4FC0-9506-69522C2181F0}" presName="spaceBetweenRectangles" presStyleCnt="0"/>
      <dgm:spPr/>
    </dgm:pt>
    <dgm:pt modelId="{6E1ADAA2-7B36-42D3-A17B-49330DD2EBCB}" type="pres">
      <dgm:prSet presAssocID="{6BD3EB73-2EF8-42CF-83A5-892AE33C1416}" presName="parentLin" presStyleCnt="0"/>
      <dgm:spPr/>
    </dgm:pt>
    <dgm:pt modelId="{80E9D7B9-DD61-4E78-83AF-788A6BA7ABF3}" type="pres">
      <dgm:prSet presAssocID="{6BD3EB73-2EF8-42CF-83A5-892AE33C1416}" presName="parentLeftMargin" presStyleLbl="node1" presStyleIdx="3" presStyleCnt="5"/>
      <dgm:spPr/>
    </dgm:pt>
    <dgm:pt modelId="{5D4AF539-6E82-4F49-86D1-26C5E9EF50D3}" type="pres">
      <dgm:prSet presAssocID="{6BD3EB73-2EF8-42CF-83A5-892AE33C1416}" presName="parentText" presStyleLbl="node1" presStyleIdx="4" presStyleCnt="5">
        <dgm:presLayoutVars>
          <dgm:chMax val="0"/>
          <dgm:bulletEnabled val="1"/>
        </dgm:presLayoutVars>
      </dgm:prSet>
      <dgm:spPr/>
    </dgm:pt>
    <dgm:pt modelId="{6359C7A8-1AF3-4667-BAE8-0FCE69A183AC}" type="pres">
      <dgm:prSet presAssocID="{6BD3EB73-2EF8-42CF-83A5-892AE33C1416}" presName="negativeSpace" presStyleCnt="0"/>
      <dgm:spPr/>
    </dgm:pt>
    <dgm:pt modelId="{845F967F-0B11-4595-B901-DDF9E2B47684}" type="pres">
      <dgm:prSet presAssocID="{6BD3EB73-2EF8-42CF-83A5-892AE33C1416}" presName="childText" presStyleLbl="conFgAcc1" presStyleIdx="4" presStyleCnt="5">
        <dgm:presLayoutVars>
          <dgm:bulletEnabled val="1"/>
        </dgm:presLayoutVars>
      </dgm:prSet>
      <dgm:spPr/>
    </dgm:pt>
  </dgm:ptLst>
  <dgm:cxnLst>
    <dgm:cxn modelId="{74D06C00-8A4F-41E9-BF49-8F2BCCBD28D9}" srcId="{6BD3EB73-2EF8-42CF-83A5-892AE33C1416}" destId="{1636D969-1442-47C9-8C38-B2CC39721B20}" srcOrd="0" destOrd="0" parTransId="{D1709FAE-B20E-4E87-B227-7B39DDF6B6A7}" sibTransId="{B87DF066-97B4-4C2E-BD7B-71E4725B83D5}"/>
    <dgm:cxn modelId="{6F99BE02-B59F-42DF-B6AF-2F6E42FCD9EE}" type="presOf" srcId="{202EF2EB-30B8-449C-9CC2-FE3ABF52B7DA}" destId="{A0F92F2E-69BB-48B3-9B89-B5631FDD0572}" srcOrd="1" destOrd="0" presId="urn:microsoft.com/office/officeart/2005/8/layout/list1"/>
    <dgm:cxn modelId="{A3568A14-4BB1-42A9-AF55-A464ED92647E}" srcId="{D9583532-FD5D-4E4F-8772-DA9A7D41C375}" destId="{239D4025-3AE2-4BFA-A285-D66599D656F5}" srcOrd="0" destOrd="0" parTransId="{9B1A0346-5DA3-472C-B6BD-8819454FFC71}" sibTransId="{2096534F-0E04-463E-9657-F6ED53F3EA32}"/>
    <dgm:cxn modelId="{D875F81D-2AAB-477D-BDD8-5E6C2ABFE92E}" type="presOf" srcId="{A958F85F-33E5-4F29-BD86-897B0695FC3E}" destId="{9909B645-108C-426C-B1BC-FBAAB0F8B48C}" srcOrd="1" destOrd="0" presId="urn:microsoft.com/office/officeart/2005/8/layout/list1"/>
    <dgm:cxn modelId="{16AF6D2A-62EF-4C68-9087-FF9FB14889BB}" type="presOf" srcId="{239D4025-3AE2-4BFA-A285-D66599D656F5}" destId="{1247A94F-B008-4F3B-9F3B-C073F9A55478}" srcOrd="1" destOrd="0" presId="urn:microsoft.com/office/officeart/2005/8/layout/list1"/>
    <dgm:cxn modelId="{DC3F4F33-CE44-418B-9469-F447B9ACF65A}" type="presOf" srcId="{1636D969-1442-47C9-8C38-B2CC39721B20}" destId="{845F967F-0B11-4595-B901-DDF9E2B47684}" srcOrd="0" destOrd="0" presId="urn:microsoft.com/office/officeart/2005/8/layout/list1"/>
    <dgm:cxn modelId="{37B8D842-30DF-4014-B668-7B7049A42E12}" srcId="{D9583532-FD5D-4E4F-8772-DA9A7D41C375}" destId="{A958F85F-33E5-4F29-BD86-897B0695FC3E}" srcOrd="1" destOrd="0" parTransId="{A6AB7610-3C95-4BA6-A452-839FAC354016}" sibTransId="{22BBF947-8EBD-4388-96E8-5CDBCEE1F15E}"/>
    <dgm:cxn modelId="{421F486B-1570-4CDC-B3BE-7CD906A3EC75}" type="presOf" srcId="{202EF2EB-30B8-449C-9CC2-FE3ABF52B7DA}" destId="{050FA3DF-D8A4-4C0C-9286-EA63B37B4835}" srcOrd="0" destOrd="0" presId="urn:microsoft.com/office/officeart/2005/8/layout/list1"/>
    <dgm:cxn modelId="{3AFEBC6D-4FC3-4E7A-A5AD-727A9DCA5EFA}" srcId="{D9583532-FD5D-4E4F-8772-DA9A7D41C375}" destId="{202EF2EB-30B8-449C-9CC2-FE3ABF52B7DA}" srcOrd="2" destOrd="0" parTransId="{4E0A1114-338D-4F12-BFF1-1E20C2A6FE8B}" sibTransId="{B81F1078-6D01-4952-BF7B-A3BF408BAD5D}"/>
    <dgm:cxn modelId="{DDE87F72-A62B-4938-9982-4ED2AA9AB2C1}" srcId="{D9583532-FD5D-4E4F-8772-DA9A7D41C375}" destId="{59E707F7-9D4D-4107-9662-7010BB19959B}" srcOrd="3" destOrd="0" parTransId="{65D4E333-08F8-440F-BCE5-7958C1C6EBEF}" sibTransId="{A7E1C4CD-E8E7-4FC0-9506-69522C2181F0}"/>
    <dgm:cxn modelId="{94458D82-DCDA-496E-91DF-EA5A9EB46354}" srcId="{6BD3EB73-2EF8-42CF-83A5-892AE33C1416}" destId="{29154F1A-E3F9-4066-AF66-B037CCB49656}" srcOrd="1" destOrd="0" parTransId="{CFF439C3-3DF4-482F-9472-5149682C7484}" sibTransId="{7A6108D7-2742-4D76-A3D9-BB781C3185DE}"/>
    <dgm:cxn modelId="{8588AB82-5DA8-4CD9-9B08-1371AAC5115E}" srcId="{D9583532-FD5D-4E4F-8772-DA9A7D41C375}" destId="{6BD3EB73-2EF8-42CF-83A5-892AE33C1416}" srcOrd="4" destOrd="0" parTransId="{C6A47DDF-2600-4DED-A04D-C97A421A5A46}" sibTransId="{352C3C5E-CE9F-4073-B547-036297D43974}"/>
    <dgm:cxn modelId="{95888A90-4BF7-4EE4-8033-5569419EE9D1}" type="presOf" srcId="{DA88B94B-A966-4A51-8E27-AE973A0F0C17}" destId="{845F967F-0B11-4595-B901-DDF9E2B47684}" srcOrd="0" destOrd="2" presId="urn:microsoft.com/office/officeart/2005/8/layout/list1"/>
    <dgm:cxn modelId="{4FF76D98-183C-43F2-BAE3-060DE003A2BB}" type="presOf" srcId="{59E707F7-9D4D-4107-9662-7010BB19959B}" destId="{4F2093B2-B318-4BAD-8B85-1DE549989961}" srcOrd="0" destOrd="0" presId="urn:microsoft.com/office/officeart/2005/8/layout/list1"/>
    <dgm:cxn modelId="{3294DAB9-BB5D-49C7-B88C-46CE83E0ED34}" srcId="{6BD3EB73-2EF8-42CF-83A5-892AE33C1416}" destId="{DA88B94B-A966-4A51-8E27-AE973A0F0C17}" srcOrd="2" destOrd="0" parTransId="{52693B46-FD29-4AD9-97E0-B45E0ACB373C}" sibTransId="{C52E92DD-5C98-4FEC-852D-5DEAE7D95494}"/>
    <dgm:cxn modelId="{8361DBBA-E8DF-4E53-87DD-6FD905BB2D9D}" type="presOf" srcId="{A958F85F-33E5-4F29-BD86-897B0695FC3E}" destId="{599DF93C-2628-46F3-B75E-3E6E05701A8B}" srcOrd="0" destOrd="0" presId="urn:microsoft.com/office/officeart/2005/8/layout/list1"/>
    <dgm:cxn modelId="{BC7861C7-E9DB-400E-ABA0-7C3038942458}" type="presOf" srcId="{29154F1A-E3F9-4066-AF66-B037CCB49656}" destId="{845F967F-0B11-4595-B901-DDF9E2B47684}" srcOrd="0" destOrd="1" presId="urn:microsoft.com/office/officeart/2005/8/layout/list1"/>
    <dgm:cxn modelId="{9510E2CF-E958-4623-952F-1EFCB5C25334}" type="presOf" srcId="{D9583532-FD5D-4E4F-8772-DA9A7D41C375}" destId="{893EC6FA-67FA-42E0-9B55-9F0ADC3EB758}" srcOrd="0" destOrd="0" presId="urn:microsoft.com/office/officeart/2005/8/layout/list1"/>
    <dgm:cxn modelId="{36B1E4D5-570A-4646-85E3-925EC833CCDE}" type="presOf" srcId="{6BD3EB73-2EF8-42CF-83A5-892AE33C1416}" destId="{5D4AF539-6E82-4F49-86D1-26C5E9EF50D3}" srcOrd="1" destOrd="0" presId="urn:microsoft.com/office/officeart/2005/8/layout/list1"/>
    <dgm:cxn modelId="{CF5232DE-3F99-4B9C-8B00-234CE322641C}" type="presOf" srcId="{239D4025-3AE2-4BFA-A285-D66599D656F5}" destId="{7B48555D-B898-471C-9C32-E1C31BEDA329}" srcOrd="0" destOrd="0" presId="urn:microsoft.com/office/officeart/2005/8/layout/list1"/>
    <dgm:cxn modelId="{1E1EB5FB-B4A6-478D-9BE8-E3CBC2AEE923}" type="presOf" srcId="{59E707F7-9D4D-4107-9662-7010BB19959B}" destId="{62101EDB-DC5E-48A8-8BDB-7386E51BB880}" srcOrd="1" destOrd="0" presId="urn:microsoft.com/office/officeart/2005/8/layout/list1"/>
    <dgm:cxn modelId="{14A38EFE-E8CF-4581-B9E7-AEF34CB59CED}" type="presOf" srcId="{6BD3EB73-2EF8-42CF-83A5-892AE33C1416}" destId="{80E9D7B9-DD61-4E78-83AF-788A6BA7ABF3}" srcOrd="0" destOrd="0" presId="urn:microsoft.com/office/officeart/2005/8/layout/list1"/>
    <dgm:cxn modelId="{69547D6E-6563-4246-922F-27FDE05B54FD}" type="presParOf" srcId="{893EC6FA-67FA-42E0-9B55-9F0ADC3EB758}" destId="{B517DAE2-F37A-4319-9B3B-127F6EC9165E}" srcOrd="0" destOrd="0" presId="urn:microsoft.com/office/officeart/2005/8/layout/list1"/>
    <dgm:cxn modelId="{622ADC59-E01E-4266-8EB3-1B3F41F716DD}" type="presParOf" srcId="{B517DAE2-F37A-4319-9B3B-127F6EC9165E}" destId="{7B48555D-B898-471C-9C32-E1C31BEDA329}" srcOrd="0" destOrd="0" presId="urn:microsoft.com/office/officeart/2005/8/layout/list1"/>
    <dgm:cxn modelId="{6A8D09F1-A339-432E-A76D-E58EFF7B236A}" type="presParOf" srcId="{B517DAE2-F37A-4319-9B3B-127F6EC9165E}" destId="{1247A94F-B008-4F3B-9F3B-C073F9A55478}" srcOrd="1" destOrd="0" presId="urn:microsoft.com/office/officeart/2005/8/layout/list1"/>
    <dgm:cxn modelId="{B5C8F0AB-5067-46EC-8B2C-7D0CD0D23F97}" type="presParOf" srcId="{893EC6FA-67FA-42E0-9B55-9F0ADC3EB758}" destId="{7D6EFA78-3103-452B-B3EC-A36F3C4B0BFE}" srcOrd="1" destOrd="0" presId="urn:microsoft.com/office/officeart/2005/8/layout/list1"/>
    <dgm:cxn modelId="{31E78C68-47D6-474D-8E25-2168F568A7FC}" type="presParOf" srcId="{893EC6FA-67FA-42E0-9B55-9F0ADC3EB758}" destId="{C1AB6F61-5AE6-4776-AF78-7DFC01720B4E}" srcOrd="2" destOrd="0" presId="urn:microsoft.com/office/officeart/2005/8/layout/list1"/>
    <dgm:cxn modelId="{65309A54-CD72-470D-9A05-6E1A12F8D215}" type="presParOf" srcId="{893EC6FA-67FA-42E0-9B55-9F0ADC3EB758}" destId="{09859958-9572-47B3-97FC-E30648621B3D}" srcOrd="3" destOrd="0" presId="urn:microsoft.com/office/officeart/2005/8/layout/list1"/>
    <dgm:cxn modelId="{B8198470-528B-4B67-8CD1-91775E82EAD9}" type="presParOf" srcId="{893EC6FA-67FA-42E0-9B55-9F0ADC3EB758}" destId="{B40224FB-92A2-4DEC-8EE9-3A4211A00AF6}" srcOrd="4" destOrd="0" presId="urn:microsoft.com/office/officeart/2005/8/layout/list1"/>
    <dgm:cxn modelId="{AEF9A45E-5080-4826-A90B-485FEC0B4154}" type="presParOf" srcId="{B40224FB-92A2-4DEC-8EE9-3A4211A00AF6}" destId="{599DF93C-2628-46F3-B75E-3E6E05701A8B}" srcOrd="0" destOrd="0" presId="urn:microsoft.com/office/officeart/2005/8/layout/list1"/>
    <dgm:cxn modelId="{6A99DC8B-7E2E-4B66-A19E-10C3E378AAE6}" type="presParOf" srcId="{B40224FB-92A2-4DEC-8EE9-3A4211A00AF6}" destId="{9909B645-108C-426C-B1BC-FBAAB0F8B48C}" srcOrd="1" destOrd="0" presId="urn:microsoft.com/office/officeart/2005/8/layout/list1"/>
    <dgm:cxn modelId="{76994F58-AE28-4B20-B742-F8A891D59E63}" type="presParOf" srcId="{893EC6FA-67FA-42E0-9B55-9F0ADC3EB758}" destId="{3B42E7DC-E446-4146-AE07-E20349C3EEA9}" srcOrd="5" destOrd="0" presId="urn:microsoft.com/office/officeart/2005/8/layout/list1"/>
    <dgm:cxn modelId="{2A7F4D13-B514-4A6D-AEF7-60F1F523394F}" type="presParOf" srcId="{893EC6FA-67FA-42E0-9B55-9F0ADC3EB758}" destId="{2BA1DD34-57B1-4DBF-BA77-1355147BEB14}" srcOrd="6" destOrd="0" presId="urn:microsoft.com/office/officeart/2005/8/layout/list1"/>
    <dgm:cxn modelId="{9788E8EB-E6DF-4B91-A540-6117E7AA0CDF}" type="presParOf" srcId="{893EC6FA-67FA-42E0-9B55-9F0ADC3EB758}" destId="{1B97A33D-7CA9-4D72-AB73-FA561046E910}" srcOrd="7" destOrd="0" presId="urn:microsoft.com/office/officeart/2005/8/layout/list1"/>
    <dgm:cxn modelId="{8114A8E5-612A-4C51-BCC8-9E18C5036F51}" type="presParOf" srcId="{893EC6FA-67FA-42E0-9B55-9F0ADC3EB758}" destId="{39EEA4B6-1A2A-43F6-A45A-6260423A1F9E}" srcOrd="8" destOrd="0" presId="urn:microsoft.com/office/officeart/2005/8/layout/list1"/>
    <dgm:cxn modelId="{3577CEEB-A0DE-4BCF-9476-495A1BFD61B8}" type="presParOf" srcId="{39EEA4B6-1A2A-43F6-A45A-6260423A1F9E}" destId="{050FA3DF-D8A4-4C0C-9286-EA63B37B4835}" srcOrd="0" destOrd="0" presId="urn:microsoft.com/office/officeart/2005/8/layout/list1"/>
    <dgm:cxn modelId="{65B2D564-531D-4556-B268-55F52C3653C6}" type="presParOf" srcId="{39EEA4B6-1A2A-43F6-A45A-6260423A1F9E}" destId="{A0F92F2E-69BB-48B3-9B89-B5631FDD0572}" srcOrd="1" destOrd="0" presId="urn:microsoft.com/office/officeart/2005/8/layout/list1"/>
    <dgm:cxn modelId="{3CCF089D-BD57-4964-A674-4E327002E97A}" type="presParOf" srcId="{893EC6FA-67FA-42E0-9B55-9F0ADC3EB758}" destId="{423A6754-C540-4EA4-8F01-434BF70D6820}" srcOrd="9" destOrd="0" presId="urn:microsoft.com/office/officeart/2005/8/layout/list1"/>
    <dgm:cxn modelId="{76DCEABB-C086-4124-9228-057D62DF540C}" type="presParOf" srcId="{893EC6FA-67FA-42E0-9B55-9F0ADC3EB758}" destId="{15D0D16A-7679-4BC1-947D-70569A2F9265}" srcOrd="10" destOrd="0" presId="urn:microsoft.com/office/officeart/2005/8/layout/list1"/>
    <dgm:cxn modelId="{338ED9CC-84CC-4EEC-AC65-076561209BD1}" type="presParOf" srcId="{893EC6FA-67FA-42E0-9B55-9F0ADC3EB758}" destId="{9C51104A-44A3-4101-8BBA-CFBBC1F0AEFD}" srcOrd="11" destOrd="0" presId="urn:microsoft.com/office/officeart/2005/8/layout/list1"/>
    <dgm:cxn modelId="{27DCCB5D-B00D-49D2-A7CB-20714863B20B}" type="presParOf" srcId="{893EC6FA-67FA-42E0-9B55-9F0ADC3EB758}" destId="{75A6DC6E-8FB9-48B6-B224-033BFD14E0A4}" srcOrd="12" destOrd="0" presId="urn:microsoft.com/office/officeart/2005/8/layout/list1"/>
    <dgm:cxn modelId="{0128A1DA-924E-469C-B746-1EB1D507B953}" type="presParOf" srcId="{75A6DC6E-8FB9-48B6-B224-033BFD14E0A4}" destId="{4F2093B2-B318-4BAD-8B85-1DE549989961}" srcOrd="0" destOrd="0" presId="urn:microsoft.com/office/officeart/2005/8/layout/list1"/>
    <dgm:cxn modelId="{4F4A6967-51B6-4D28-A325-678A3D010F0A}" type="presParOf" srcId="{75A6DC6E-8FB9-48B6-B224-033BFD14E0A4}" destId="{62101EDB-DC5E-48A8-8BDB-7386E51BB880}" srcOrd="1" destOrd="0" presId="urn:microsoft.com/office/officeart/2005/8/layout/list1"/>
    <dgm:cxn modelId="{B8540A69-C554-49BE-8706-F8FF0E320D94}" type="presParOf" srcId="{893EC6FA-67FA-42E0-9B55-9F0ADC3EB758}" destId="{DA6AED82-7C75-48A1-93FD-03404DB45FB7}" srcOrd="13" destOrd="0" presId="urn:microsoft.com/office/officeart/2005/8/layout/list1"/>
    <dgm:cxn modelId="{7B3650CA-1076-45C8-A7C4-4B9AB0A99C73}" type="presParOf" srcId="{893EC6FA-67FA-42E0-9B55-9F0ADC3EB758}" destId="{C4EE6D2C-5EF2-41B0-B341-1E64136CA29A}" srcOrd="14" destOrd="0" presId="urn:microsoft.com/office/officeart/2005/8/layout/list1"/>
    <dgm:cxn modelId="{F2EC9D86-611C-4322-86E4-6BD903B17E36}" type="presParOf" srcId="{893EC6FA-67FA-42E0-9B55-9F0ADC3EB758}" destId="{11E999CE-EE9C-46BA-9855-40CF580D29B1}" srcOrd="15" destOrd="0" presId="urn:microsoft.com/office/officeart/2005/8/layout/list1"/>
    <dgm:cxn modelId="{C657A012-A7EA-414F-8C7B-75E61F9F8792}" type="presParOf" srcId="{893EC6FA-67FA-42E0-9B55-9F0ADC3EB758}" destId="{6E1ADAA2-7B36-42D3-A17B-49330DD2EBCB}" srcOrd="16" destOrd="0" presId="urn:microsoft.com/office/officeart/2005/8/layout/list1"/>
    <dgm:cxn modelId="{BDC7113E-8E71-4342-937F-11F56B5DB3DE}" type="presParOf" srcId="{6E1ADAA2-7B36-42D3-A17B-49330DD2EBCB}" destId="{80E9D7B9-DD61-4E78-83AF-788A6BA7ABF3}" srcOrd="0" destOrd="0" presId="urn:microsoft.com/office/officeart/2005/8/layout/list1"/>
    <dgm:cxn modelId="{BFDE8AEC-1AB4-4ECF-9F9E-97C20D0F18CC}" type="presParOf" srcId="{6E1ADAA2-7B36-42D3-A17B-49330DD2EBCB}" destId="{5D4AF539-6E82-4F49-86D1-26C5E9EF50D3}" srcOrd="1" destOrd="0" presId="urn:microsoft.com/office/officeart/2005/8/layout/list1"/>
    <dgm:cxn modelId="{FD5976B5-641C-41C5-AE7D-7EABB42D0206}" type="presParOf" srcId="{893EC6FA-67FA-42E0-9B55-9F0ADC3EB758}" destId="{6359C7A8-1AF3-4667-BAE8-0FCE69A183AC}" srcOrd="17" destOrd="0" presId="urn:microsoft.com/office/officeart/2005/8/layout/list1"/>
    <dgm:cxn modelId="{DA98E2BD-6B7A-4564-A441-E38CBEAACBD7}" type="presParOf" srcId="{893EC6FA-67FA-42E0-9B55-9F0ADC3EB758}" destId="{845F967F-0B11-4595-B901-DDF9E2B47684}"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E17A0A-FE82-4E1E-9EC1-E49FD96B7851}"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C4D8F60-5BE1-4EAD-A5F7-66EBCF6E4F20}">
      <dgm:prSet/>
      <dgm:spPr/>
      <dgm:t>
        <a:bodyPr/>
        <a:lstStyle/>
        <a:p>
          <a:pPr>
            <a:lnSpc>
              <a:spcPct val="100000"/>
            </a:lnSpc>
          </a:pPr>
          <a:r>
            <a:rPr lang="en-US" dirty="0"/>
            <a:t>Talk to your parents/teachers to help guide your decisions</a:t>
          </a:r>
        </a:p>
      </dgm:t>
    </dgm:pt>
    <dgm:pt modelId="{FC1E4DEF-3B29-4E90-8CD5-E7733C187304}" type="parTrans" cxnId="{8EE7DDE9-FE36-4583-A9B3-71F7A6C0C4F9}">
      <dgm:prSet/>
      <dgm:spPr/>
      <dgm:t>
        <a:bodyPr/>
        <a:lstStyle/>
        <a:p>
          <a:endParaRPr lang="en-US"/>
        </a:p>
      </dgm:t>
    </dgm:pt>
    <dgm:pt modelId="{3E8E48B5-A564-44BD-A4BC-CEBD18A20BB6}" type="sibTrans" cxnId="{8EE7DDE9-FE36-4583-A9B3-71F7A6C0C4F9}">
      <dgm:prSet/>
      <dgm:spPr/>
      <dgm:t>
        <a:bodyPr/>
        <a:lstStyle/>
        <a:p>
          <a:endParaRPr lang="en-US"/>
        </a:p>
      </dgm:t>
    </dgm:pt>
    <dgm:pt modelId="{B0C43701-6589-4B66-B988-FCD4BA5C4BBC}">
      <dgm:prSet/>
      <dgm:spPr/>
      <dgm:t>
        <a:bodyPr/>
        <a:lstStyle/>
        <a:p>
          <a:pPr>
            <a:lnSpc>
              <a:spcPct val="100000"/>
            </a:lnSpc>
          </a:pPr>
          <a:r>
            <a:rPr lang="en-US"/>
            <a:t>Make sure you think about your choices carefully.  You will not have the opportunity to change your mind in the fall, unless it affects post secondary plans.</a:t>
          </a:r>
        </a:p>
      </dgm:t>
    </dgm:pt>
    <dgm:pt modelId="{C6F0A389-6C62-4B12-A648-791DC9C30D82}" type="parTrans" cxnId="{6202F1C0-DFA6-460D-A98B-92FB0C464FE1}">
      <dgm:prSet/>
      <dgm:spPr/>
      <dgm:t>
        <a:bodyPr/>
        <a:lstStyle/>
        <a:p>
          <a:endParaRPr lang="en-US"/>
        </a:p>
      </dgm:t>
    </dgm:pt>
    <dgm:pt modelId="{573173B2-8441-4530-911E-31AFD2265A97}" type="sibTrans" cxnId="{6202F1C0-DFA6-460D-A98B-92FB0C464FE1}">
      <dgm:prSet/>
      <dgm:spPr/>
      <dgm:t>
        <a:bodyPr/>
        <a:lstStyle/>
        <a:p>
          <a:endParaRPr lang="en-US"/>
        </a:p>
      </dgm:t>
    </dgm:pt>
    <dgm:pt modelId="{367E4B72-A4F0-4A1A-AF8F-4D0B04D8CC09}">
      <dgm:prSet/>
      <dgm:spPr/>
      <dgm:t>
        <a:bodyPr/>
        <a:lstStyle/>
        <a:p>
          <a:pPr>
            <a:lnSpc>
              <a:spcPct val="100000"/>
            </a:lnSpc>
          </a:pPr>
          <a:r>
            <a:rPr lang="en-US" b="1" dirty="0"/>
            <a:t>Pass in your completed Course selection form to your homeroom teacher by March 18th</a:t>
          </a:r>
          <a:endParaRPr lang="en-US" dirty="0"/>
        </a:p>
      </dgm:t>
    </dgm:pt>
    <dgm:pt modelId="{6EA69B84-3E97-4494-B059-586531A96A09}" type="parTrans" cxnId="{3D09BC01-C17E-4EA9-8220-3CCB2DBD6A09}">
      <dgm:prSet/>
      <dgm:spPr/>
      <dgm:t>
        <a:bodyPr/>
        <a:lstStyle/>
        <a:p>
          <a:endParaRPr lang="en-US"/>
        </a:p>
      </dgm:t>
    </dgm:pt>
    <dgm:pt modelId="{9FD488E8-415E-4D30-B2E9-BC69098691C1}" type="sibTrans" cxnId="{3D09BC01-C17E-4EA9-8220-3CCB2DBD6A09}">
      <dgm:prSet/>
      <dgm:spPr/>
      <dgm:t>
        <a:bodyPr/>
        <a:lstStyle/>
        <a:p>
          <a:endParaRPr lang="en-US"/>
        </a:p>
      </dgm:t>
    </dgm:pt>
    <dgm:pt modelId="{9259804F-5AB2-439D-B3E3-7952C7A85921}" type="pres">
      <dgm:prSet presAssocID="{8DE17A0A-FE82-4E1E-9EC1-E49FD96B7851}" presName="root" presStyleCnt="0">
        <dgm:presLayoutVars>
          <dgm:dir/>
          <dgm:resizeHandles val="exact"/>
        </dgm:presLayoutVars>
      </dgm:prSet>
      <dgm:spPr/>
    </dgm:pt>
    <dgm:pt modelId="{34307FD6-C2A0-4130-857F-3C5AC125676B}" type="pres">
      <dgm:prSet presAssocID="{EC4D8F60-5BE1-4EAD-A5F7-66EBCF6E4F20}" presName="compNode" presStyleCnt="0"/>
      <dgm:spPr/>
    </dgm:pt>
    <dgm:pt modelId="{FAAE93E3-4F10-45F3-877D-54F78AD5FE98}" type="pres">
      <dgm:prSet presAssocID="{EC4D8F60-5BE1-4EAD-A5F7-66EBCF6E4F20}" presName="bgRect" presStyleLbl="bgShp" presStyleIdx="0" presStyleCnt="3"/>
      <dgm:spPr/>
    </dgm:pt>
    <dgm:pt modelId="{4C21E1C9-7950-4722-BA0D-347C2855C457}" type="pres">
      <dgm:prSet presAssocID="{EC4D8F60-5BE1-4EAD-A5F7-66EBCF6E4F20}"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lassroom"/>
        </a:ext>
      </dgm:extLst>
    </dgm:pt>
    <dgm:pt modelId="{36545AEB-7F27-4895-93D7-5EEA716EB0B3}" type="pres">
      <dgm:prSet presAssocID="{EC4D8F60-5BE1-4EAD-A5F7-66EBCF6E4F20}" presName="spaceRect" presStyleCnt="0"/>
      <dgm:spPr/>
    </dgm:pt>
    <dgm:pt modelId="{CDD00310-94C2-49BA-A729-CA47012697E7}" type="pres">
      <dgm:prSet presAssocID="{EC4D8F60-5BE1-4EAD-A5F7-66EBCF6E4F20}" presName="parTx" presStyleLbl="revTx" presStyleIdx="0" presStyleCnt="3">
        <dgm:presLayoutVars>
          <dgm:chMax val="0"/>
          <dgm:chPref val="0"/>
        </dgm:presLayoutVars>
      </dgm:prSet>
      <dgm:spPr/>
    </dgm:pt>
    <dgm:pt modelId="{EB5FBA11-2B0C-4D55-8AD9-C9741C07415C}" type="pres">
      <dgm:prSet presAssocID="{3E8E48B5-A564-44BD-A4BC-CEBD18A20BB6}" presName="sibTrans" presStyleCnt="0"/>
      <dgm:spPr/>
    </dgm:pt>
    <dgm:pt modelId="{8F9E244A-1D12-48FB-BDD3-E55704D5C2F4}" type="pres">
      <dgm:prSet presAssocID="{B0C43701-6589-4B66-B988-FCD4BA5C4BBC}" presName="compNode" presStyleCnt="0"/>
      <dgm:spPr/>
    </dgm:pt>
    <dgm:pt modelId="{7B1CB039-CD8B-49DE-B39D-63E1BBB8B82B}" type="pres">
      <dgm:prSet presAssocID="{B0C43701-6589-4B66-B988-FCD4BA5C4BBC}" presName="bgRect" presStyleLbl="bgShp" presStyleIdx="1" presStyleCnt="3"/>
      <dgm:spPr/>
    </dgm:pt>
    <dgm:pt modelId="{6DD7BDDE-A8F0-4AD9-BAF6-439C76F4DCC2}" type="pres">
      <dgm:prSet presAssocID="{B0C43701-6589-4B66-B988-FCD4BA5C4BB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Light Bulb and Gear"/>
        </a:ext>
      </dgm:extLst>
    </dgm:pt>
    <dgm:pt modelId="{EA949A73-1DD0-45D1-BB58-84810B4BA699}" type="pres">
      <dgm:prSet presAssocID="{B0C43701-6589-4B66-B988-FCD4BA5C4BBC}" presName="spaceRect" presStyleCnt="0"/>
      <dgm:spPr/>
    </dgm:pt>
    <dgm:pt modelId="{9EE4D48B-89B4-4198-B16D-0232C9EB4374}" type="pres">
      <dgm:prSet presAssocID="{B0C43701-6589-4B66-B988-FCD4BA5C4BBC}" presName="parTx" presStyleLbl="revTx" presStyleIdx="1" presStyleCnt="3">
        <dgm:presLayoutVars>
          <dgm:chMax val="0"/>
          <dgm:chPref val="0"/>
        </dgm:presLayoutVars>
      </dgm:prSet>
      <dgm:spPr/>
    </dgm:pt>
    <dgm:pt modelId="{507A72CB-42C1-4E48-80FC-C16238C912D1}" type="pres">
      <dgm:prSet presAssocID="{573173B2-8441-4530-911E-31AFD2265A97}" presName="sibTrans" presStyleCnt="0"/>
      <dgm:spPr/>
    </dgm:pt>
    <dgm:pt modelId="{3BEB6CBA-1DC0-42ED-8907-7C4BBBFBB560}" type="pres">
      <dgm:prSet presAssocID="{367E4B72-A4F0-4A1A-AF8F-4D0B04D8CC09}" presName="compNode" presStyleCnt="0"/>
      <dgm:spPr/>
    </dgm:pt>
    <dgm:pt modelId="{49CD46D6-B9D3-4FF0-8ABF-3A91399DE358}" type="pres">
      <dgm:prSet presAssocID="{367E4B72-A4F0-4A1A-AF8F-4D0B04D8CC09}" presName="bgRect" presStyleLbl="bgShp" presStyleIdx="2" presStyleCnt="3"/>
      <dgm:spPr/>
    </dgm:pt>
    <dgm:pt modelId="{4D802340-9DD6-45B5-8D6D-214239139E84}" type="pres">
      <dgm:prSet presAssocID="{367E4B72-A4F0-4A1A-AF8F-4D0B04D8CC0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Pencil"/>
        </a:ext>
      </dgm:extLst>
    </dgm:pt>
    <dgm:pt modelId="{BDA36F20-342D-4DC4-AC76-8899243A21A9}" type="pres">
      <dgm:prSet presAssocID="{367E4B72-A4F0-4A1A-AF8F-4D0B04D8CC09}" presName="spaceRect" presStyleCnt="0"/>
      <dgm:spPr/>
    </dgm:pt>
    <dgm:pt modelId="{499AB5A2-5BE1-4CA5-B7A8-6BE55B18338A}" type="pres">
      <dgm:prSet presAssocID="{367E4B72-A4F0-4A1A-AF8F-4D0B04D8CC09}" presName="parTx" presStyleLbl="revTx" presStyleIdx="2" presStyleCnt="3">
        <dgm:presLayoutVars>
          <dgm:chMax val="0"/>
          <dgm:chPref val="0"/>
        </dgm:presLayoutVars>
      </dgm:prSet>
      <dgm:spPr/>
    </dgm:pt>
  </dgm:ptLst>
  <dgm:cxnLst>
    <dgm:cxn modelId="{3D09BC01-C17E-4EA9-8220-3CCB2DBD6A09}" srcId="{8DE17A0A-FE82-4E1E-9EC1-E49FD96B7851}" destId="{367E4B72-A4F0-4A1A-AF8F-4D0B04D8CC09}" srcOrd="2" destOrd="0" parTransId="{6EA69B84-3E97-4494-B059-586531A96A09}" sibTransId="{9FD488E8-415E-4D30-B2E9-BC69098691C1}"/>
    <dgm:cxn modelId="{E943ED1A-4E2A-4093-8F98-2E79D1D348CD}" type="presOf" srcId="{8DE17A0A-FE82-4E1E-9EC1-E49FD96B7851}" destId="{9259804F-5AB2-439D-B3E3-7952C7A85921}" srcOrd="0" destOrd="0" presId="urn:microsoft.com/office/officeart/2018/2/layout/IconVerticalSolidList"/>
    <dgm:cxn modelId="{F1108057-B9C9-4D39-861F-EF090EA86E0F}" type="presOf" srcId="{B0C43701-6589-4B66-B988-FCD4BA5C4BBC}" destId="{9EE4D48B-89B4-4198-B16D-0232C9EB4374}" srcOrd="0" destOrd="0" presId="urn:microsoft.com/office/officeart/2018/2/layout/IconVerticalSolidList"/>
    <dgm:cxn modelId="{9F3FCF9E-6A1C-4FCA-ADB8-17528AEB1D2B}" type="presOf" srcId="{367E4B72-A4F0-4A1A-AF8F-4D0B04D8CC09}" destId="{499AB5A2-5BE1-4CA5-B7A8-6BE55B18338A}" srcOrd="0" destOrd="0" presId="urn:microsoft.com/office/officeart/2018/2/layout/IconVerticalSolidList"/>
    <dgm:cxn modelId="{6202F1C0-DFA6-460D-A98B-92FB0C464FE1}" srcId="{8DE17A0A-FE82-4E1E-9EC1-E49FD96B7851}" destId="{B0C43701-6589-4B66-B988-FCD4BA5C4BBC}" srcOrd="1" destOrd="0" parTransId="{C6F0A389-6C62-4B12-A648-791DC9C30D82}" sibTransId="{573173B2-8441-4530-911E-31AFD2265A97}"/>
    <dgm:cxn modelId="{8EE7DDE9-FE36-4583-A9B3-71F7A6C0C4F9}" srcId="{8DE17A0A-FE82-4E1E-9EC1-E49FD96B7851}" destId="{EC4D8F60-5BE1-4EAD-A5F7-66EBCF6E4F20}" srcOrd="0" destOrd="0" parTransId="{FC1E4DEF-3B29-4E90-8CD5-E7733C187304}" sibTransId="{3E8E48B5-A564-44BD-A4BC-CEBD18A20BB6}"/>
    <dgm:cxn modelId="{DDD4EFFC-D04A-403D-AEB5-E33FB8F699C1}" type="presOf" srcId="{EC4D8F60-5BE1-4EAD-A5F7-66EBCF6E4F20}" destId="{CDD00310-94C2-49BA-A729-CA47012697E7}" srcOrd="0" destOrd="0" presId="urn:microsoft.com/office/officeart/2018/2/layout/IconVerticalSolidList"/>
    <dgm:cxn modelId="{436EB6CC-3B53-408D-9B2A-D871CA812528}" type="presParOf" srcId="{9259804F-5AB2-439D-B3E3-7952C7A85921}" destId="{34307FD6-C2A0-4130-857F-3C5AC125676B}" srcOrd="0" destOrd="0" presId="urn:microsoft.com/office/officeart/2018/2/layout/IconVerticalSolidList"/>
    <dgm:cxn modelId="{D3656FBE-3CB9-459B-97FE-7CCA75C0802A}" type="presParOf" srcId="{34307FD6-C2A0-4130-857F-3C5AC125676B}" destId="{FAAE93E3-4F10-45F3-877D-54F78AD5FE98}" srcOrd="0" destOrd="0" presId="urn:microsoft.com/office/officeart/2018/2/layout/IconVerticalSolidList"/>
    <dgm:cxn modelId="{5FC94A44-0929-4F9B-9761-156228FA199E}" type="presParOf" srcId="{34307FD6-C2A0-4130-857F-3C5AC125676B}" destId="{4C21E1C9-7950-4722-BA0D-347C2855C457}" srcOrd="1" destOrd="0" presId="urn:microsoft.com/office/officeart/2018/2/layout/IconVerticalSolidList"/>
    <dgm:cxn modelId="{F1963BB3-73A6-4065-9403-9A88A3D09890}" type="presParOf" srcId="{34307FD6-C2A0-4130-857F-3C5AC125676B}" destId="{36545AEB-7F27-4895-93D7-5EEA716EB0B3}" srcOrd="2" destOrd="0" presId="urn:microsoft.com/office/officeart/2018/2/layout/IconVerticalSolidList"/>
    <dgm:cxn modelId="{AEA17DB5-6688-4C85-852A-3EDD414A81EB}" type="presParOf" srcId="{34307FD6-C2A0-4130-857F-3C5AC125676B}" destId="{CDD00310-94C2-49BA-A729-CA47012697E7}" srcOrd="3" destOrd="0" presId="urn:microsoft.com/office/officeart/2018/2/layout/IconVerticalSolidList"/>
    <dgm:cxn modelId="{430B3368-8B4D-4F3E-ACBA-CE788607C428}" type="presParOf" srcId="{9259804F-5AB2-439D-B3E3-7952C7A85921}" destId="{EB5FBA11-2B0C-4D55-8AD9-C9741C07415C}" srcOrd="1" destOrd="0" presId="urn:microsoft.com/office/officeart/2018/2/layout/IconVerticalSolidList"/>
    <dgm:cxn modelId="{E47B0EE6-52CC-4870-AD55-34271DAE2B01}" type="presParOf" srcId="{9259804F-5AB2-439D-B3E3-7952C7A85921}" destId="{8F9E244A-1D12-48FB-BDD3-E55704D5C2F4}" srcOrd="2" destOrd="0" presId="urn:microsoft.com/office/officeart/2018/2/layout/IconVerticalSolidList"/>
    <dgm:cxn modelId="{B35DD737-1CC1-4E4C-A300-E30E780F95FF}" type="presParOf" srcId="{8F9E244A-1D12-48FB-BDD3-E55704D5C2F4}" destId="{7B1CB039-CD8B-49DE-B39D-63E1BBB8B82B}" srcOrd="0" destOrd="0" presId="urn:microsoft.com/office/officeart/2018/2/layout/IconVerticalSolidList"/>
    <dgm:cxn modelId="{DA7D7579-559B-49DA-A17A-6DB7D2665FDF}" type="presParOf" srcId="{8F9E244A-1D12-48FB-BDD3-E55704D5C2F4}" destId="{6DD7BDDE-A8F0-4AD9-BAF6-439C76F4DCC2}" srcOrd="1" destOrd="0" presId="urn:microsoft.com/office/officeart/2018/2/layout/IconVerticalSolidList"/>
    <dgm:cxn modelId="{6480CCD1-9169-4C5A-81D9-489CD5D82ACE}" type="presParOf" srcId="{8F9E244A-1D12-48FB-BDD3-E55704D5C2F4}" destId="{EA949A73-1DD0-45D1-BB58-84810B4BA699}" srcOrd="2" destOrd="0" presId="urn:microsoft.com/office/officeart/2018/2/layout/IconVerticalSolidList"/>
    <dgm:cxn modelId="{2F7D78FE-7A9F-4CF9-BF1D-12632B4E120A}" type="presParOf" srcId="{8F9E244A-1D12-48FB-BDD3-E55704D5C2F4}" destId="{9EE4D48B-89B4-4198-B16D-0232C9EB4374}" srcOrd="3" destOrd="0" presId="urn:microsoft.com/office/officeart/2018/2/layout/IconVerticalSolidList"/>
    <dgm:cxn modelId="{39B446AD-41E9-4CAF-82B0-992E4630E037}" type="presParOf" srcId="{9259804F-5AB2-439D-B3E3-7952C7A85921}" destId="{507A72CB-42C1-4E48-80FC-C16238C912D1}" srcOrd="3" destOrd="0" presId="urn:microsoft.com/office/officeart/2018/2/layout/IconVerticalSolidList"/>
    <dgm:cxn modelId="{87BE9C62-82EA-42CF-953C-D3722C83E7F5}" type="presParOf" srcId="{9259804F-5AB2-439D-B3E3-7952C7A85921}" destId="{3BEB6CBA-1DC0-42ED-8907-7C4BBBFBB560}" srcOrd="4" destOrd="0" presId="urn:microsoft.com/office/officeart/2018/2/layout/IconVerticalSolidList"/>
    <dgm:cxn modelId="{1EA97637-D710-422A-AEC9-3B70E26C8739}" type="presParOf" srcId="{3BEB6CBA-1DC0-42ED-8907-7C4BBBFBB560}" destId="{49CD46D6-B9D3-4FF0-8ABF-3A91399DE358}" srcOrd="0" destOrd="0" presId="urn:microsoft.com/office/officeart/2018/2/layout/IconVerticalSolidList"/>
    <dgm:cxn modelId="{F8A09FE6-5268-45F7-A1D7-D703DB8B637C}" type="presParOf" srcId="{3BEB6CBA-1DC0-42ED-8907-7C4BBBFBB560}" destId="{4D802340-9DD6-45B5-8D6D-214239139E84}" srcOrd="1" destOrd="0" presId="urn:microsoft.com/office/officeart/2018/2/layout/IconVerticalSolidList"/>
    <dgm:cxn modelId="{07E5A419-1FCD-440F-AFC9-F5DF6DE01BB9}" type="presParOf" srcId="{3BEB6CBA-1DC0-42ED-8907-7C4BBBFBB560}" destId="{BDA36F20-342D-4DC4-AC76-8899243A21A9}" srcOrd="2" destOrd="0" presId="urn:microsoft.com/office/officeart/2018/2/layout/IconVerticalSolidList"/>
    <dgm:cxn modelId="{0E0CEF3E-4128-4456-A892-6709FCF7EE20}" type="presParOf" srcId="{3BEB6CBA-1DC0-42ED-8907-7C4BBBFBB560}" destId="{499AB5A2-5BE1-4CA5-B7A8-6BE55B18338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AB6F61-5AE6-4776-AF78-7DFC01720B4E}">
      <dsp:nvSpPr>
        <dsp:cNvPr id="0" name=""/>
        <dsp:cNvSpPr/>
      </dsp:nvSpPr>
      <dsp:spPr>
        <a:xfrm>
          <a:off x="0" y="288403"/>
          <a:ext cx="4648200" cy="327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47A94F-B008-4F3B-9F3B-C073F9A55478}">
      <dsp:nvSpPr>
        <dsp:cNvPr id="0" name=""/>
        <dsp:cNvSpPr/>
      </dsp:nvSpPr>
      <dsp:spPr>
        <a:xfrm>
          <a:off x="232410" y="96523"/>
          <a:ext cx="3253740" cy="3837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2984" tIns="0" rIns="122984" bIns="0" numCol="1" spcCol="1270" anchor="ctr" anchorCtr="0">
          <a:noAutofit/>
        </a:bodyPr>
        <a:lstStyle/>
        <a:p>
          <a:pPr marL="0" lvl="0" indent="0" algn="l" defTabSz="577850">
            <a:lnSpc>
              <a:spcPct val="90000"/>
            </a:lnSpc>
            <a:spcBef>
              <a:spcPct val="0"/>
            </a:spcBef>
            <a:spcAft>
              <a:spcPct val="35000"/>
            </a:spcAft>
            <a:buNone/>
          </a:pPr>
          <a:r>
            <a:rPr lang="en-US" sz="1300" kern="1200"/>
            <a:t>Broad Based Technology 10</a:t>
          </a:r>
        </a:p>
      </dsp:txBody>
      <dsp:txXfrm>
        <a:off x="251144" y="115257"/>
        <a:ext cx="3216272" cy="346292"/>
      </dsp:txXfrm>
    </dsp:sp>
    <dsp:sp modelId="{2BA1DD34-57B1-4DBF-BA77-1355147BEB14}">
      <dsp:nvSpPr>
        <dsp:cNvPr id="0" name=""/>
        <dsp:cNvSpPr/>
      </dsp:nvSpPr>
      <dsp:spPr>
        <a:xfrm>
          <a:off x="0" y="878083"/>
          <a:ext cx="4648200" cy="327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09B645-108C-426C-B1BC-FBAAB0F8B48C}">
      <dsp:nvSpPr>
        <dsp:cNvPr id="0" name=""/>
        <dsp:cNvSpPr/>
      </dsp:nvSpPr>
      <dsp:spPr>
        <a:xfrm>
          <a:off x="232410" y="686203"/>
          <a:ext cx="3253740" cy="3837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2984" tIns="0" rIns="122984" bIns="0" numCol="1" spcCol="1270" anchor="ctr" anchorCtr="0">
          <a:noAutofit/>
        </a:bodyPr>
        <a:lstStyle/>
        <a:p>
          <a:pPr marL="0" lvl="0" indent="0" algn="l" defTabSz="577850">
            <a:lnSpc>
              <a:spcPct val="90000"/>
            </a:lnSpc>
            <a:spcBef>
              <a:spcPct val="0"/>
            </a:spcBef>
            <a:spcAft>
              <a:spcPct val="35000"/>
            </a:spcAft>
            <a:buNone/>
          </a:pPr>
          <a:r>
            <a:rPr lang="en-US" sz="1300" kern="1200"/>
            <a:t>Intro to Applied Tech 110</a:t>
          </a:r>
        </a:p>
      </dsp:txBody>
      <dsp:txXfrm>
        <a:off x="251144" y="704937"/>
        <a:ext cx="3216272" cy="346292"/>
      </dsp:txXfrm>
    </dsp:sp>
    <dsp:sp modelId="{15D0D16A-7679-4BC1-947D-70569A2F9265}">
      <dsp:nvSpPr>
        <dsp:cNvPr id="0" name=""/>
        <dsp:cNvSpPr/>
      </dsp:nvSpPr>
      <dsp:spPr>
        <a:xfrm>
          <a:off x="0" y="1467763"/>
          <a:ext cx="4648200" cy="327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F92F2E-69BB-48B3-9B89-B5631FDD0572}">
      <dsp:nvSpPr>
        <dsp:cNvPr id="0" name=""/>
        <dsp:cNvSpPr/>
      </dsp:nvSpPr>
      <dsp:spPr>
        <a:xfrm>
          <a:off x="232410" y="1275883"/>
          <a:ext cx="3253740" cy="3837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2984" tIns="0" rIns="122984" bIns="0" numCol="1" spcCol="1270" anchor="ctr" anchorCtr="0">
          <a:noAutofit/>
        </a:bodyPr>
        <a:lstStyle/>
        <a:p>
          <a:pPr marL="0" lvl="0" indent="0" algn="l" defTabSz="577850">
            <a:lnSpc>
              <a:spcPct val="90000"/>
            </a:lnSpc>
            <a:spcBef>
              <a:spcPct val="0"/>
            </a:spcBef>
            <a:spcAft>
              <a:spcPct val="35000"/>
            </a:spcAft>
            <a:buNone/>
          </a:pPr>
          <a:r>
            <a:rPr lang="en-US" sz="1300" kern="1200"/>
            <a:t>Phys Ed. 10</a:t>
          </a:r>
        </a:p>
      </dsp:txBody>
      <dsp:txXfrm>
        <a:off x="251144" y="1294617"/>
        <a:ext cx="3216272" cy="346292"/>
      </dsp:txXfrm>
    </dsp:sp>
    <dsp:sp modelId="{C4EE6D2C-5EF2-41B0-B341-1E64136CA29A}">
      <dsp:nvSpPr>
        <dsp:cNvPr id="0" name=""/>
        <dsp:cNvSpPr/>
      </dsp:nvSpPr>
      <dsp:spPr>
        <a:xfrm>
          <a:off x="0" y="2057444"/>
          <a:ext cx="4648200" cy="327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2101EDB-DC5E-48A8-8BDB-7386E51BB880}">
      <dsp:nvSpPr>
        <dsp:cNvPr id="0" name=""/>
        <dsp:cNvSpPr/>
      </dsp:nvSpPr>
      <dsp:spPr>
        <a:xfrm>
          <a:off x="232410" y="1865564"/>
          <a:ext cx="3253740" cy="3837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2984" tIns="0" rIns="122984" bIns="0" numCol="1" spcCol="1270" anchor="ctr" anchorCtr="0">
          <a:noAutofit/>
        </a:bodyPr>
        <a:lstStyle/>
        <a:p>
          <a:pPr marL="0" lvl="0" indent="0" algn="l" defTabSz="577850">
            <a:lnSpc>
              <a:spcPct val="90000"/>
            </a:lnSpc>
            <a:spcBef>
              <a:spcPct val="0"/>
            </a:spcBef>
            <a:spcAft>
              <a:spcPct val="35000"/>
            </a:spcAft>
            <a:buNone/>
          </a:pPr>
          <a:r>
            <a:rPr lang="en-US" sz="1300" kern="1200"/>
            <a:t>Visual Art 10</a:t>
          </a:r>
        </a:p>
      </dsp:txBody>
      <dsp:txXfrm>
        <a:off x="251144" y="1884298"/>
        <a:ext cx="3216272" cy="346292"/>
      </dsp:txXfrm>
    </dsp:sp>
    <dsp:sp modelId="{845F967F-0B11-4595-B901-DDF9E2B47684}">
      <dsp:nvSpPr>
        <dsp:cNvPr id="0" name=""/>
        <dsp:cNvSpPr/>
      </dsp:nvSpPr>
      <dsp:spPr>
        <a:xfrm>
          <a:off x="0" y="2647124"/>
          <a:ext cx="4648200" cy="94185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0752" tIns="270764" rIns="360752"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a:t>Choral</a:t>
          </a:r>
        </a:p>
        <a:p>
          <a:pPr marL="114300" lvl="1" indent="-114300" algn="l" defTabSz="577850">
            <a:lnSpc>
              <a:spcPct val="90000"/>
            </a:lnSpc>
            <a:spcBef>
              <a:spcPct val="0"/>
            </a:spcBef>
            <a:spcAft>
              <a:spcPct val="15000"/>
            </a:spcAft>
            <a:buChar char="•"/>
          </a:pPr>
          <a:r>
            <a:rPr lang="en-US" sz="1300" kern="1200"/>
            <a:t>Keyboard</a:t>
          </a:r>
        </a:p>
        <a:p>
          <a:pPr marL="114300" lvl="1" indent="-114300" algn="l" defTabSz="577850">
            <a:lnSpc>
              <a:spcPct val="90000"/>
            </a:lnSpc>
            <a:spcBef>
              <a:spcPct val="0"/>
            </a:spcBef>
            <a:spcAft>
              <a:spcPct val="15000"/>
            </a:spcAft>
            <a:buChar char="•"/>
          </a:pPr>
          <a:r>
            <a:rPr lang="en-US" sz="1300" kern="1200"/>
            <a:t>Instrumental</a:t>
          </a:r>
        </a:p>
      </dsp:txBody>
      <dsp:txXfrm>
        <a:off x="0" y="2647124"/>
        <a:ext cx="4648200" cy="941850"/>
      </dsp:txXfrm>
    </dsp:sp>
    <dsp:sp modelId="{5D4AF539-6E82-4F49-86D1-26C5E9EF50D3}">
      <dsp:nvSpPr>
        <dsp:cNvPr id="0" name=""/>
        <dsp:cNvSpPr/>
      </dsp:nvSpPr>
      <dsp:spPr>
        <a:xfrm>
          <a:off x="232410" y="2455243"/>
          <a:ext cx="3253740" cy="3837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2984" tIns="0" rIns="122984" bIns="0" numCol="1" spcCol="1270" anchor="ctr" anchorCtr="0">
          <a:noAutofit/>
        </a:bodyPr>
        <a:lstStyle/>
        <a:p>
          <a:pPr marL="0" lvl="0" indent="0" algn="l" defTabSz="577850">
            <a:lnSpc>
              <a:spcPct val="90000"/>
            </a:lnSpc>
            <a:spcBef>
              <a:spcPct val="0"/>
            </a:spcBef>
            <a:spcAft>
              <a:spcPct val="35000"/>
            </a:spcAft>
            <a:buNone/>
          </a:pPr>
          <a:r>
            <a:rPr lang="en-US" sz="1300" kern="1200"/>
            <a:t>Music 10 – Guitar</a:t>
          </a:r>
        </a:p>
      </dsp:txBody>
      <dsp:txXfrm>
        <a:off x="251144" y="2473977"/>
        <a:ext cx="3216272" cy="3462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AE93E3-4F10-45F3-877D-54F78AD5FE98}">
      <dsp:nvSpPr>
        <dsp:cNvPr id="0" name=""/>
        <dsp:cNvSpPr/>
      </dsp:nvSpPr>
      <dsp:spPr>
        <a:xfrm>
          <a:off x="0" y="473"/>
          <a:ext cx="6347714" cy="110852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21E1C9-7950-4722-BA0D-347C2855C457}">
      <dsp:nvSpPr>
        <dsp:cNvPr id="0" name=""/>
        <dsp:cNvSpPr/>
      </dsp:nvSpPr>
      <dsp:spPr>
        <a:xfrm>
          <a:off x="335327" y="249891"/>
          <a:ext cx="609686" cy="6096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D00310-94C2-49BA-A729-CA47012697E7}">
      <dsp:nvSpPr>
        <dsp:cNvPr id="0" name=""/>
        <dsp:cNvSpPr/>
      </dsp:nvSpPr>
      <dsp:spPr>
        <a:xfrm>
          <a:off x="1280342" y="473"/>
          <a:ext cx="5067371" cy="11085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19" tIns="117319" rIns="117319" bIns="117319" numCol="1" spcCol="1270" anchor="ctr" anchorCtr="0">
          <a:noAutofit/>
        </a:bodyPr>
        <a:lstStyle/>
        <a:p>
          <a:pPr marL="0" lvl="0" indent="0" algn="l" defTabSz="666750">
            <a:lnSpc>
              <a:spcPct val="100000"/>
            </a:lnSpc>
            <a:spcBef>
              <a:spcPct val="0"/>
            </a:spcBef>
            <a:spcAft>
              <a:spcPct val="35000"/>
            </a:spcAft>
            <a:buNone/>
          </a:pPr>
          <a:r>
            <a:rPr lang="en-US" sz="1500" kern="1200" dirty="0"/>
            <a:t>Talk to your parents/teachers to help guide your decisions</a:t>
          </a:r>
        </a:p>
      </dsp:txBody>
      <dsp:txXfrm>
        <a:off x="1280342" y="473"/>
        <a:ext cx="5067371" cy="1108521"/>
      </dsp:txXfrm>
    </dsp:sp>
    <dsp:sp modelId="{7B1CB039-CD8B-49DE-B39D-63E1BBB8B82B}">
      <dsp:nvSpPr>
        <dsp:cNvPr id="0" name=""/>
        <dsp:cNvSpPr/>
      </dsp:nvSpPr>
      <dsp:spPr>
        <a:xfrm>
          <a:off x="0" y="1386125"/>
          <a:ext cx="6347714" cy="110852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D7BDDE-A8F0-4AD9-BAF6-439C76F4DCC2}">
      <dsp:nvSpPr>
        <dsp:cNvPr id="0" name=""/>
        <dsp:cNvSpPr/>
      </dsp:nvSpPr>
      <dsp:spPr>
        <a:xfrm>
          <a:off x="335327" y="1635543"/>
          <a:ext cx="609686" cy="6096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E4D48B-89B4-4198-B16D-0232C9EB4374}">
      <dsp:nvSpPr>
        <dsp:cNvPr id="0" name=""/>
        <dsp:cNvSpPr/>
      </dsp:nvSpPr>
      <dsp:spPr>
        <a:xfrm>
          <a:off x="1280342" y="1386125"/>
          <a:ext cx="5067371" cy="11085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19" tIns="117319" rIns="117319" bIns="117319" numCol="1" spcCol="1270" anchor="ctr" anchorCtr="0">
          <a:noAutofit/>
        </a:bodyPr>
        <a:lstStyle/>
        <a:p>
          <a:pPr marL="0" lvl="0" indent="0" algn="l" defTabSz="666750">
            <a:lnSpc>
              <a:spcPct val="100000"/>
            </a:lnSpc>
            <a:spcBef>
              <a:spcPct val="0"/>
            </a:spcBef>
            <a:spcAft>
              <a:spcPct val="35000"/>
            </a:spcAft>
            <a:buNone/>
          </a:pPr>
          <a:r>
            <a:rPr lang="en-US" sz="1500" kern="1200"/>
            <a:t>Make sure you think about your choices carefully.  You will not have the opportunity to change your mind in the fall, unless it affects post secondary plans.</a:t>
          </a:r>
        </a:p>
      </dsp:txBody>
      <dsp:txXfrm>
        <a:off x="1280342" y="1386125"/>
        <a:ext cx="5067371" cy="1108521"/>
      </dsp:txXfrm>
    </dsp:sp>
    <dsp:sp modelId="{49CD46D6-B9D3-4FF0-8ABF-3A91399DE358}">
      <dsp:nvSpPr>
        <dsp:cNvPr id="0" name=""/>
        <dsp:cNvSpPr/>
      </dsp:nvSpPr>
      <dsp:spPr>
        <a:xfrm>
          <a:off x="0" y="2771777"/>
          <a:ext cx="6347714" cy="110852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802340-9DD6-45B5-8D6D-214239139E84}">
      <dsp:nvSpPr>
        <dsp:cNvPr id="0" name=""/>
        <dsp:cNvSpPr/>
      </dsp:nvSpPr>
      <dsp:spPr>
        <a:xfrm>
          <a:off x="335327" y="3021195"/>
          <a:ext cx="609686" cy="6096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9AB5A2-5BE1-4CA5-B7A8-6BE55B18338A}">
      <dsp:nvSpPr>
        <dsp:cNvPr id="0" name=""/>
        <dsp:cNvSpPr/>
      </dsp:nvSpPr>
      <dsp:spPr>
        <a:xfrm>
          <a:off x="1280342" y="2771777"/>
          <a:ext cx="5067371" cy="11085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19" tIns="117319" rIns="117319" bIns="117319" numCol="1" spcCol="1270" anchor="ctr" anchorCtr="0">
          <a:noAutofit/>
        </a:bodyPr>
        <a:lstStyle/>
        <a:p>
          <a:pPr marL="0" lvl="0" indent="0" algn="l" defTabSz="666750">
            <a:lnSpc>
              <a:spcPct val="100000"/>
            </a:lnSpc>
            <a:spcBef>
              <a:spcPct val="0"/>
            </a:spcBef>
            <a:spcAft>
              <a:spcPct val="35000"/>
            </a:spcAft>
            <a:buNone/>
          </a:pPr>
          <a:r>
            <a:rPr lang="en-US" sz="1500" b="1" kern="1200" dirty="0"/>
            <a:t>Pass in your completed Course selection form to your homeroom teacher by March 18th</a:t>
          </a:r>
          <a:endParaRPr lang="en-US" sz="1500" kern="1200" dirty="0"/>
        </a:p>
      </dsp:txBody>
      <dsp:txXfrm>
        <a:off x="1280342" y="2771777"/>
        <a:ext cx="5067371" cy="1108521"/>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870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70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870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3E4DFBC1-A539-476F-8E42-BB3B1A137A16}" type="slidenum">
              <a:rPr lang="en-US"/>
              <a:pPr>
                <a:defRPr/>
              </a:pPr>
              <a:t>‹#›</a:t>
            </a:fld>
            <a:endParaRPr lang="en-US"/>
          </a:p>
        </p:txBody>
      </p:sp>
    </p:spTree>
    <p:extLst>
      <p:ext uri="{BB962C8B-B14F-4D97-AF65-F5344CB8AC3E}">
        <p14:creationId xmlns:p14="http://schemas.microsoft.com/office/powerpoint/2010/main" val="17424108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A4BD647-6B74-444D-B27E-591F4370EE0E}" type="slidenum">
              <a:rPr lang="en-US" smtClean="0"/>
              <a:pPr>
                <a:defRPr/>
              </a:pPr>
              <a:t>‹#›</a:t>
            </a:fld>
            <a:endParaRPr lang="en-US"/>
          </a:p>
        </p:txBody>
      </p:sp>
    </p:spTree>
    <p:extLst>
      <p:ext uri="{BB962C8B-B14F-4D97-AF65-F5344CB8AC3E}">
        <p14:creationId xmlns:p14="http://schemas.microsoft.com/office/powerpoint/2010/main" val="4073548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243B3F0-B419-4EBD-BB06-87217B2D5884}" type="slidenum">
              <a:rPr lang="en-US" smtClean="0"/>
              <a:pPr>
                <a:defRPr/>
              </a:pPr>
              <a:t>‹#›</a:t>
            </a:fld>
            <a:endParaRPr lang="en-US"/>
          </a:p>
        </p:txBody>
      </p:sp>
    </p:spTree>
    <p:extLst>
      <p:ext uri="{BB962C8B-B14F-4D97-AF65-F5344CB8AC3E}">
        <p14:creationId xmlns:p14="http://schemas.microsoft.com/office/powerpoint/2010/main" val="296902039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243B3F0-B419-4EBD-BB06-87217B2D5884}"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0337858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243B3F0-B419-4EBD-BB06-87217B2D5884}" type="slidenum">
              <a:rPr lang="en-US" smtClean="0"/>
              <a:pPr>
                <a:defRPr/>
              </a:pPr>
              <a:t>‹#›</a:t>
            </a:fld>
            <a:endParaRPr lang="en-US"/>
          </a:p>
        </p:txBody>
      </p:sp>
    </p:spTree>
    <p:extLst>
      <p:ext uri="{BB962C8B-B14F-4D97-AF65-F5344CB8AC3E}">
        <p14:creationId xmlns:p14="http://schemas.microsoft.com/office/powerpoint/2010/main" val="13445809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243B3F0-B419-4EBD-BB06-87217B2D5884}"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16568862"/>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243B3F0-B419-4EBD-BB06-87217B2D5884}" type="slidenum">
              <a:rPr lang="en-US" smtClean="0"/>
              <a:pPr>
                <a:defRPr/>
              </a:pPr>
              <a:t>‹#›</a:t>
            </a:fld>
            <a:endParaRPr lang="en-US"/>
          </a:p>
        </p:txBody>
      </p:sp>
    </p:spTree>
    <p:extLst>
      <p:ext uri="{BB962C8B-B14F-4D97-AF65-F5344CB8AC3E}">
        <p14:creationId xmlns:p14="http://schemas.microsoft.com/office/powerpoint/2010/main" val="288852291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223738A-F484-4752-B1EC-997DA2A84B92}" type="slidenum">
              <a:rPr lang="en-US" smtClean="0"/>
              <a:pPr>
                <a:defRPr/>
              </a:pPr>
              <a:t>‹#›</a:t>
            </a:fld>
            <a:endParaRPr lang="en-US"/>
          </a:p>
        </p:txBody>
      </p:sp>
    </p:spTree>
    <p:extLst>
      <p:ext uri="{BB962C8B-B14F-4D97-AF65-F5344CB8AC3E}">
        <p14:creationId xmlns:p14="http://schemas.microsoft.com/office/powerpoint/2010/main" val="599887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3E54AB4-C2E3-45DB-9B08-C4BCADAB2F06}" type="slidenum">
              <a:rPr lang="en-US" smtClean="0"/>
              <a:pPr>
                <a:defRPr/>
              </a:pPr>
              <a:t>‹#›</a:t>
            </a:fld>
            <a:endParaRPr lang="en-US"/>
          </a:p>
        </p:txBody>
      </p:sp>
    </p:spTree>
    <p:extLst>
      <p:ext uri="{BB962C8B-B14F-4D97-AF65-F5344CB8AC3E}">
        <p14:creationId xmlns:p14="http://schemas.microsoft.com/office/powerpoint/2010/main" val="1714926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148117B-D49B-49A3-98F8-BFF57CC44457}" type="slidenum">
              <a:rPr lang="en-US" smtClean="0"/>
              <a:pPr>
                <a:defRPr/>
              </a:pPr>
              <a:t>‹#›</a:t>
            </a:fld>
            <a:endParaRPr lang="en-US"/>
          </a:p>
        </p:txBody>
      </p:sp>
    </p:spTree>
    <p:extLst>
      <p:ext uri="{BB962C8B-B14F-4D97-AF65-F5344CB8AC3E}">
        <p14:creationId xmlns:p14="http://schemas.microsoft.com/office/powerpoint/2010/main" val="609431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B150CA4-AC13-4FB1-B515-6BD81779B45A}" type="slidenum">
              <a:rPr lang="en-US" smtClean="0"/>
              <a:pPr>
                <a:defRPr/>
              </a:pPr>
              <a:t>‹#›</a:t>
            </a:fld>
            <a:endParaRPr lang="en-US"/>
          </a:p>
        </p:txBody>
      </p:sp>
    </p:spTree>
    <p:extLst>
      <p:ext uri="{BB962C8B-B14F-4D97-AF65-F5344CB8AC3E}">
        <p14:creationId xmlns:p14="http://schemas.microsoft.com/office/powerpoint/2010/main" val="1077920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CCA540D-D9F4-467F-A648-0EED6B7E0E25}" type="slidenum">
              <a:rPr lang="en-US" smtClean="0"/>
              <a:pPr>
                <a:defRPr/>
              </a:pPr>
              <a:t>‹#›</a:t>
            </a:fld>
            <a:endParaRPr lang="en-US"/>
          </a:p>
        </p:txBody>
      </p:sp>
    </p:spTree>
    <p:extLst>
      <p:ext uri="{BB962C8B-B14F-4D97-AF65-F5344CB8AC3E}">
        <p14:creationId xmlns:p14="http://schemas.microsoft.com/office/powerpoint/2010/main" val="2221614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06ABF27B-78DC-4E3D-832A-FD693F10A603}" type="slidenum">
              <a:rPr lang="en-US" smtClean="0"/>
              <a:pPr>
                <a:defRPr/>
              </a:pPr>
              <a:t>‹#›</a:t>
            </a:fld>
            <a:endParaRPr lang="en-US"/>
          </a:p>
        </p:txBody>
      </p:sp>
    </p:spTree>
    <p:extLst>
      <p:ext uri="{BB962C8B-B14F-4D97-AF65-F5344CB8AC3E}">
        <p14:creationId xmlns:p14="http://schemas.microsoft.com/office/powerpoint/2010/main" val="49369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030CAA3-0322-4AE0-B8CB-236BCD8D6809}" type="slidenum">
              <a:rPr lang="en-US" smtClean="0"/>
              <a:pPr>
                <a:defRPr/>
              </a:pPr>
              <a:t>‹#›</a:t>
            </a:fld>
            <a:endParaRPr lang="en-US"/>
          </a:p>
        </p:txBody>
      </p:sp>
    </p:spTree>
    <p:extLst>
      <p:ext uri="{BB962C8B-B14F-4D97-AF65-F5344CB8AC3E}">
        <p14:creationId xmlns:p14="http://schemas.microsoft.com/office/powerpoint/2010/main" val="823340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6BEBE45F-B6D4-4A9D-95FF-8F9795DB54C5}" type="slidenum">
              <a:rPr lang="en-US" smtClean="0"/>
              <a:pPr>
                <a:defRPr/>
              </a:pPr>
              <a:t>‹#›</a:t>
            </a:fld>
            <a:endParaRPr lang="en-US"/>
          </a:p>
        </p:txBody>
      </p:sp>
    </p:spTree>
    <p:extLst>
      <p:ext uri="{BB962C8B-B14F-4D97-AF65-F5344CB8AC3E}">
        <p14:creationId xmlns:p14="http://schemas.microsoft.com/office/powerpoint/2010/main" val="837753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A66E76B-41EB-4598-82A1-F089580951F9}" type="slidenum">
              <a:rPr lang="en-US" smtClean="0"/>
              <a:pPr>
                <a:defRPr/>
              </a:pPr>
              <a:t>‹#›</a:t>
            </a:fld>
            <a:endParaRPr lang="en-US"/>
          </a:p>
        </p:txBody>
      </p:sp>
    </p:spTree>
    <p:extLst>
      <p:ext uri="{BB962C8B-B14F-4D97-AF65-F5344CB8AC3E}">
        <p14:creationId xmlns:p14="http://schemas.microsoft.com/office/powerpoint/2010/main" val="2347370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A70F549-7649-4203-931D-CD1DD3A0DC93}" type="slidenum">
              <a:rPr lang="en-US" smtClean="0"/>
              <a:pPr>
                <a:defRPr/>
              </a:pPr>
              <a:t>‹#›</a:t>
            </a:fld>
            <a:endParaRPr lang="en-US"/>
          </a:p>
        </p:txBody>
      </p:sp>
    </p:spTree>
    <p:extLst>
      <p:ext uri="{BB962C8B-B14F-4D97-AF65-F5344CB8AC3E}">
        <p14:creationId xmlns:p14="http://schemas.microsoft.com/office/powerpoint/2010/main" val="1736036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9243B3F0-B419-4EBD-BB06-87217B2D5884}" type="slidenum">
              <a:rPr lang="en-US" smtClean="0"/>
              <a:pPr>
                <a:defRPr/>
              </a:pPr>
              <a:t>‹#›</a:t>
            </a:fld>
            <a:endParaRPr lang="en-US"/>
          </a:p>
        </p:txBody>
      </p:sp>
    </p:spTree>
    <p:extLst>
      <p:ext uri="{BB962C8B-B14F-4D97-AF65-F5344CB8AC3E}">
        <p14:creationId xmlns:p14="http://schemas.microsoft.com/office/powerpoint/2010/main" val="1573004838"/>
      </p:ext>
    </p:extLst>
  </p:cSld>
  <p:clrMap bg1="lt1" tx1="dk1" bg2="lt2" tx2="dk2" accent1="accent1" accent2="accent2" accent3="accent3" accent4="accent4" accent5="accent5" accent6="accent6" hlink="hlink" folHlink="folHlink"/>
  <p:sldLayoutIdLst>
    <p:sldLayoutId id="2147484138" r:id="rId1"/>
    <p:sldLayoutId id="2147484139" r:id="rId2"/>
    <p:sldLayoutId id="2147484140" r:id="rId3"/>
    <p:sldLayoutId id="2147484141" r:id="rId4"/>
    <p:sldLayoutId id="2147484142" r:id="rId5"/>
    <p:sldLayoutId id="2147484143" r:id="rId6"/>
    <p:sldLayoutId id="2147484144" r:id="rId7"/>
    <p:sldLayoutId id="2147484145" r:id="rId8"/>
    <p:sldLayoutId id="2147484146" r:id="rId9"/>
    <p:sldLayoutId id="2147484147" r:id="rId10"/>
    <p:sldLayoutId id="2147484148" r:id="rId11"/>
    <p:sldLayoutId id="2147484149" r:id="rId12"/>
    <p:sldLayoutId id="2147484150" r:id="rId13"/>
    <p:sldLayoutId id="2147484151" r:id="rId14"/>
    <p:sldLayoutId id="2147484152" r:id="rId15"/>
    <p:sldLayoutId id="2147484153"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4"/>
          <p:cNvSpPr>
            <a:spLocks noGrp="1" noChangeArrowheads="1"/>
          </p:cNvSpPr>
          <p:nvPr>
            <p:ph type="title"/>
          </p:nvPr>
        </p:nvSpPr>
        <p:spPr/>
        <p:txBody>
          <a:bodyPr>
            <a:normAutofit/>
          </a:bodyPr>
          <a:lstStyle/>
          <a:p>
            <a:pPr algn="ctr" eaLnBrk="1" fontAlgn="auto" hangingPunct="1">
              <a:spcAft>
                <a:spcPts val="0"/>
              </a:spcAft>
              <a:defRPr/>
            </a:pPr>
            <a:r>
              <a:rPr lang="en-US" sz="4800" b="1" dirty="0">
                <a:latin typeface="+mn-lt"/>
              </a:rPr>
              <a:t>Entering Grade 10</a:t>
            </a:r>
          </a:p>
        </p:txBody>
      </p:sp>
      <p:sp>
        <p:nvSpPr>
          <p:cNvPr id="5" name="Slide Number Placeholder 4"/>
          <p:cNvSpPr>
            <a:spLocks noGrp="1"/>
          </p:cNvSpPr>
          <p:nvPr>
            <p:ph type="sldNum" sz="quarter" idx="12"/>
          </p:nvPr>
        </p:nvSpPr>
        <p:spPr/>
        <p:txBody>
          <a:bodyPr/>
          <a:lstStyle/>
          <a:p>
            <a:pPr>
              <a:defRPr/>
            </a:pPr>
            <a:fld id="{E8270930-77D7-4779-A046-79E3B37B2902}" type="slidenum">
              <a:rPr lang="en-US"/>
              <a:pPr>
                <a:defRPr/>
              </a:pPr>
              <a:t>1</a:t>
            </a:fld>
            <a:endParaRPr lang="en-US"/>
          </a:p>
        </p:txBody>
      </p:sp>
      <p:sp>
        <p:nvSpPr>
          <p:cNvPr id="13316" name="Rectangle 7"/>
          <p:cNvSpPr>
            <a:spLocks noGrp="1" noChangeArrowheads="1"/>
          </p:cNvSpPr>
          <p:nvPr>
            <p:ph type="subTitle" idx="4294967295"/>
          </p:nvPr>
        </p:nvSpPr>
        <p:spPr>
          <a:xfrm>
            <a:off x="2743200" y="2209800"/>
            <a:ext cx="6400800" cy="3124200"/>
          </a:xfrm>
        </p:spPr>
        <p:txBody>
          <a:bodyPr/>
          <a:lstStyle/>
          <a:p>
            <a:pPr marL="0" indent="0" algn="ctr" eaLnBrk="1" hangingPunct="1">
              <a:lnSpc>
                <a:spcPct val="80000"/>
              </a:lnSpc>
              <a:buFont typeface="Wingdings" pitchFamily="2" charset="2"/>
              <a:buNone/>
            </a:pPr>
            <a:r>
              <a:rPr lang="en-US" sz="4400" b="1" dirty="0"/>
              <a:t>Course Selection</a:t>
            </a:r>
          </a:p>
          <a:p>
            <a:pPr marL="0" indent="0" algn="ctr" eaLnBrk="1" hangingPunct="1">
              <a:lnSpc>
                <a:spcPct val="80000"/>
              </a:lnSpc>
              <a:buFont typeface="Wingdings" pitchFamily="2" charset="2"/>
              <a:buNone/>
            </a:pPr>
            <a:r>
              <a:rPr lang="en-US" sz="4400" b="1" dirty="0"/>
              <a:t>2022-23</a:t>
            </a:r>
          </a:p>
          <a:p>
            <a:pPr marL="0" indent="0" algn="ctr" eaLnBrk="1" hangingPunct="1">
              <a:lnSpc>
                <a:spcPct val="80000"/>
              </a:lnSpc>
              <a:buFont typeface="Wingdings" pitchFamily="2" charset="2"/>
              <a:buNone/>
            </a:pPr>
            <a:endParaRPr lang="en-US" sz="2800" dirty="0">
              <a:latin typeface="Book Antiqua" pitchFamily="18" charset="0"/>
            </a:endParaRPr>
          </a:p>
          <a:p>
            <a:pPr marL="0" indent="0" algn="ctr" eaLnBrk="1" hangingPunct="1">
              <a:lnSpc>
                <a:spcPct val="80000"/>
              </a:lnSpc>
              <a:buFont typeface="Wingdings" pitchFamily="2" charset="2"/>
              <a:buNone/>
            </a:pPr>
            <a:r>
              <a:rPr lang="en-US" sz="2800" dirty="0"/>
              <a:t>Counsellor Presentation</a:t>
            </a:r>
          </a:p>
        </p:txBody>
      </p:sp>
    </p:spTree>
  </p:cSld>
  <p:clrMapOvr>
    <a:masterClrMapping/>
  </p:clrMapOvr>
  <mc:AlternateContent xmlns:mc="http://schemas.openxmlformats.org/markup-compatibility/2006" xmlns:p14="http://schemas.microsoft.com/office/powerpoint/2010/main">
    <mc:Choice Requires="p14">
      <p:transition spd="slow" p14:dur="2000" advTm="11115"/>
    </mc:Choice>
    <mc:Fallback xmlns="">
      <p:transition spd="slow" advTm="11115"/>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BF916-B793-43E2-8E0B-CA0D68F26DC2}"/>
              </a:ext>
            </a:extLst>
          </p:cNvPr>
          <p:cNvSpPr>
            <a:spLocks noGrp="1"/>
          </p:cNvSpPr>
          <p:nvPr>
            <p:ph type="title"/>
          </p:nvPr>
        </p:nvSpPr>
        <p:spPr/>
        <p:txBody>
          <a:bodyPr/>
          <a:lstStyle/>
          <a:p>
            <a:r>
              <a:rPr lang="en-US" dirty="0"/>
              <a:t>Essential Skills Achievement Pathway (ESAP) Program</a:t>
            </a:r>
          </a:p>
        </p:txBody>
      </p:sp>
      <p:sp>
        <p:nvSpPr>
          <p:cNvPr id="3" name="Slide Number Placeholder 2">
            <a:extLst>
              <a:ext uri="{FF2B5EF4-FFF2-40B4-BE49-F238E27FC236}">
                <a16:creationId xmlns:a16="http://schemas.microsoft.com/office/drawing/2014/main" id="{8A918989-B86B-4D36-8A7B-E5F9DD5EDA02}"/>
              </a:ext>
            </a:extLst>
          </p:cNvPr>
          <p:cNvSpPr>
            <a:spLocks noGrp="1"/>
          </p:cNvSpPr>
          <p:nvPr>
            <p:ph type="sldNum" sz="quarter" idx="12"/>
          </p:nvPr>
        </p:nvSpPr>
        <p:spPr/>
        <p:txBody>
          <a:bodyPr/>
          <a:lstStyle/>
          <a:p>
            <a:pPr>
              <a:defRPr/>
            </a:pPr>
            <a:fld id="{9030CAA3-0322-4AE0-B8CB-236BCD8D6809}" type="slidenum">
              <a:rPr lang="en-US" smtClean="0"/>
              <a:pPr>
                <a:defRPr/>
              </a:pPr>
              <a:t>10</a:t>
            </a:fld>
            <a:endParaRPr lang="en-US"/>
          </a:p>
        </p:txBody>
      </p:sp>
      <p:sp>
        <p:nvSpPr>
          <p:cNvPr id="5" name="TextBox 4">
            <a:extLst>
              <a:ext uri="{FF2B5EF4-FFF2-40B4-BE49-F238E27FC236}">
                <a16:creationId xmlns:a16="http://schemas.microsoft.com/office/drawing/2014/main" id="{5E1CCD20-A80D-4F7E-B654-1DA74E590E4E}"/>
              </a:ext>
            </a:extLst>
          </p:cNvPr>
          <p:cNvSpPr txBox="1"/>
          <p:nvPr/>
        </p:nvSpPr>
        <p:spPr>
          <a:xfrm>
            <a:off x="609599" y="2046412"/>
            <a:ext cx="7543801" cy="4247317"/>
          </a:xfrm>
          <a:prstGeom prst="rect">
            <a:avLst/>
          </a:prstGeom>
          <a:noFill/>
        </p:spPr>
        <p:txBody>
          <a:bodyPr wrap="square">
            <a:spAutoFit/>
          </a:bodyPr>
          <a:lstStyle/>
          <a:p>
            <a:r>
              <a:rPr lang="en-US" dirty="0"/>
              <a:t>The Essential Skills Achievement Pathway (ESAP) Program is an opportunity for students to earn a high school diploma that prepares them for a post-secondary education, apprenticeship, or the world of work. The program consists of personalized learning opportunities that allow students to explore their skills, talents, abilities and interests while intentionally attaining the 9 federally identified Essential Skills (i.e., reading text, document use, writing, numeracy, oral communication, thinking skills, working with others, computer use and continuous learning.) Proficiency in these skills is demonstrated and evaluated through problem and project-based learning in the classroom, community and workplace. The ESAP program prepares students for the current skills-based economy as well as future work, learning and life. Students must a full course load for now but listen to the announcements for more information about this program.  It starts during the second semester of grade 10.</a:t>
            </a:r>
          </a:p>
        </p:txBody>
      </p:sp>
    </p:spTree>
    <p:extLst>
      <p:ext uri="{BB962C8B-B14F-4D97-AF65-F5344CB8AC3E}">
        <p14:creationId xmlns:p14="http://schemas.microsoft.com/office/powerpoint/2010/main" val="904414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8665"/>
            <a:ext cx="7772400" cy="1456267"/>
          </a:xfrm>
        </p:spPr>
        <p:txBody>
          <a:bodyPr>
            <a:normAutofit/>
          </a:bodyPr>
          <a:lstStyle/>
          <a:p>
            <a:r>
              <a:rPr lang="en-US" sz="4000" b="1" dirty="0">
                <a:latin typeface="+mn-lt"/>
              </a:rPr>
              <a:t>Course Selection Process</a:t>
            </a:r>
          </a:p>
        </p:txBody>
      </p:sp>
      <p:graphicFrame>
        <p:nvGraphicFramePr>
          <p:cNvPr id="7" name="Content Placeholder 2">
            <a:extLst>
              <a:ext uri="{FF2B5EF4-FFF2-40B4-BE49-F238E27FC236}">
                <a16:creationId xmlns:a16="http://schemas.microsoft.com/office/drawing/2014/main" id="{6059DD06-5959-489B-B106-948FDAFCF1C9}"/>
              </a:ext>
            </a:extLst>
          </p:cNvPr>
          <p:cNvGraphicFramePr>
            <a:graphicFrameLocks noGrp="1"/>
          </p:cNvGraphicFramePr>
          <p:nvPr>
            <p:ph idx="1"/>
            <p:extLst>
              <p:ext uri="{D42A27DB-BD31-4B8C-83A1-F6EECF244321}">
                <p14:modId xmlns:p14="http://schemas.microsoft.com/office/powerpoint/2010/main" val="4033931437"/>
              </p:ext>
            </p:extLst>
          </p:nvPr>
        </p:nvGraphicFramePr>
        <p:xfrm>
          <a:off x="645695" y="1794932"/>
          <a:ext cx="6347714"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pPr>
              <a:defRPr/>
            </a:pPr>
            <a:fld id="{9148117B-D49B-49A3-98F8-BFF57CC44457}" type="slidenum">
              <a:rPr lang="en-US" smtClean="0"/>
              <a:pPr>
                <a:defRPr/>
              </a:pPr>
              <a:t>11</a:t>
            </a:fld>
            <a:endParaRPr lang="en-US"/>
          </a:p>
        </p:txBody>
      </p:sp>
    </p:spTree>
    <p:extLst>
      <p:ext uri="{BB962C8B-B14F-4D97-AF65-F5344CB8AC3E}">
        <p14:creationId xmlns:p14="http://schemas.microsoft.com/office/powerpoint/2010/main" val="2705951473"/>
      </p:ext>
    </p:extLst>
  </p:cSld>
  <p:clrMapOvr>
    <a:masterClrMapping/>
  </p:clrMapOvr>
  <mc:AlternateContent xmlns:mc="http://schemas.openxmlformats.org/markup-compatibility/2006" xmlns:p14="http://schemas.microsoft.com/office/powerpoint/2010/main">
    <mc:Choice Requires="p14">
      <p:transition spd="slow" p14:dur="2000" advTm="23141"/>
    </mc:Choice>
    <mc:Fallback xmlns="">
      <p:transition spd="slow" advTm="23141"/>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00BE6-A8EE-4FDC-80A1-D3BFFF1F7976}"/>
              </a:ext>
            </a:extLst>
          </p:cNvPr>
          <p:cNvSpPr>
            <a:spLocks noGrp="1"/>
          </p:cNvSpPr>
          <p:nvPr>
            <p:ph type="title"/>
          </p:nvPr>
        </p:nvSpPr>
        <p:spPr/>
        <p:txBody>
          <a:bodyPr>
            <a:normAutofit/>
          </a:bodyPr>
          <a:lstStyle/>
          <a:p>
            <a:r>
              <a:rPr lang="en-US" sz="3200" b="1" dirty="0"/>
              <a:t>Grade 10 Compulsory Courses</a:t>
            </a:r>
          </a:p>
        </p:txBody>
      </p:sp>
      <p:sp>
        <p:nvSpPr>
          <p:cNvPr id="3" name="Content Placeholder 2">
            <a:extLst>
              <a:ext uri="{FF2B5EF4-FFF2-40B4-BE49-F238E27FC236}">
                <a16:creationId xmlns:a16="http://schemas.microsoft.com/office/drawing/2014/main" id="{47695EE1-6ED8-4A1E-AA07-64AAD44FEC32}"/>
              </a:ext>
            </a:extLst>
          </p:cNvPr>
          <p:cNvSpPr>
            <a:spLocks noGrp="1"/>
          </p:cNvSpPr>
          <p:nvPr>
            <p:ph idx="1"/>
          </p:nvPr>
        </p:nvSpPr>
        <p:spPr>
          <a:xfrm>
            <a:off x="491196" y="1752600"/>
            <a:ext cx="7890803" cy="4199469"/>
          </a:xfrm>
        </p:spPr>
        <p:txBody>
          <a:bodyPr>
            <a:normAutofit fontScale="92500" lnSpcReduction="10000"/>
          </a:bodyPr>
          <a:lstStyle/>
          <a:p>
            <a:r>
              <a:rPr lang="en-US" sz="2800" dirty="0"/>
              <a:t>English 10 – Informational Text</a:t>
            </a:r>
          </a:p>
          <a:p>
            <a:r>
              <a:rPr lang="en-US" sz="2800" dirty="0"/>
              <a:t>English 10 – Literary Text </a:t>
            </a:r>
          </a:p>
          <a:p>
            <a:r>
              <a:rPr lang="en-US" sz="2800" dirty="0"/>
              <a:t>Geometry Measurement and Finance 10 or </a:t>
            </a:r>
          </a:p>
          <a:p>
            <a:pPr marL="0" indent="0">
              <a:buNone/>
            </a:pPr>
            <a:r>
              <a:rPr lang="en-US" sz="2800" dirty="0"/>
              <a:t>    FI Geometry Measurement and Finance 10</a:t>
            </a:r>
          </a:p>
          <a:p>
            <a:r>
              <a:rPr lang="en-US" sz="2800" dirty="0"/>
              <a:t>Social Studies 10 or FI Social Studies 10</a:t>
            </a:r>
          </a:p>
          <a:p>
            <a:r>
              <a:rPr lang="en-US" sz="2800" dirty="0"/>
              <a:t>Science 10 or FI Science 10</a:t>
            </a:r>
          </a:p>
          <a:p>
            <a:r>
              <a:rPr lang="en-US" sz="2800" dirty="0"/>
              <a:t>French 10 or FILA 10 (early or late immersion) or </a:t>
            </a:r>
            <a:r>
              <a:rPr lang="en-US" sz="2800" dirty="0" err="1"/>
              <a:t>Wolastoqey</a:t>
            </a:r>
            <a:r>
              <a:rPr lang="en-US" sz="2800" dirty="0"/>
              <a:t> 10</a:t>
            </a:r>
          </a:p>
          <a:p>
            <a:r>
              <a:rPr lang="en-US" sz="2800" dirty="0"/>
              <a:t>Personal Development &amp; Career Planning </a:t>
            </a:r>
          </a:p>
          <a:p>
            <a:pPr marL="0" indent="0">
              <a:buNone/>
            </a:pPr>
            <a:endParaRPr lang="en-US" sz="2800" dirty="0"/>
          </a:p>
          <a:p>
            <a:endParaRPr lang="en-US" dirty="0"/>
          </a:p>
        </p:txBody>
      </p:sp>
      <p:sp>
        <p:nvSpPr>
          <p:cNvPr id="4" name="Slide Number Placeholder 3">
            <a:extLst>
              <a:ext uri="{FF2B5EF4-FFF2-40B4-BE49-F238E27FC236}">
                <a16:creationId xmlns:a16="http://schemas.microsoft.com/office/drawing/2014/main" id="{20B393DC-DF38-4579-ABA4-EF2E8C59BED4}"/>
              </a:ext>
            </a:extLst>
          </p:cNvPr>
          <p:cNvSpPr>
            <a:spLocks noGrp="1"/>
          </p:cNvSpPr>
          <p:nvPr>
            <p:ph type="sldNum" sz="quarter" idx="12"/>
          </p:nvPr>
        </p:nvSpPr>
        <p:spPr/>
        <p:txBody>
          <a:bodyPr/>
          <a:lstStyle/>
          <a:p>
            <a:pPr>
              <a:defRPr/>
            </a:pPr>
            <a:fld id="{9148117B-D49B-49A3-98F8-BFF57CC44457}" type="slidenum">
              <a:rPr lang="en-US" smtClean="0"/>
              <a:pPr>
                <a:defRPr/>
              </a:pPr>
              <a:t>2</a:t>
            </a:fld>
            <a:endParaRPr lang="en-US"/>
          </a:p>
        </p:txBody>
      </p:sp>
    </p:spTree>
    <p:extLst>
      <p:ext uri="{BB962C8B-B14F-4D97-AF65-F5344CB8AC3E}">
        <p14:creationId xmlns:p14="http://schemas.microsoft.com/office/powerpoint/2010/main" val="3569852287"/>
      </p:ext>
    </p:extLst>
  </p:cSld>
  <p:clrMapOvr>
    <a:masterClrMapping/>
  </p:clrMapOvr>
  <mc:AlternateContent xmlns:mc="http://schemas.openxmlformats.org/markup-compatibility/2006" xmlns:p14="http://schemas.microsoft.com/office/powerpoint/2010/main">
    <mc:Choice Requires="p14">
      <p:transition spd="slow" p14:dur="2000" advTm="48293"/>
    </mc:Choice>
    <mc:Fallback xmlns="">
      <p:transition spd="slow" advTm="48293"/>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08CB0-C065-4586-8BB1-C97BB5E2F259}"/>
              </a:ext>
            </a:extLst>
          </p:cNvPr>
          <p:cNvSpPr>
            <a:spLocks noGrp="1"/>
          </p:cNvSpPr>
          <p:nvPr>
            <p:ph type="title"/>
          </p:nvPr>
        </p:nvSpPr>
        <p:spPr>
          <a:xfrm>
            <a:off x="304800" y="326855"/>
            <a:ext cx="7467600" cy="1320800"/>
          </a:xfrm>
        </p:spPr>
        <p:txBody>
          <a:bodyPr>
            <a:normAutofit/>
          </a:bodyPr>
          <a:lstStyle/>
          <a:p>
            <a:r>
              <a:rPr lang="en-US" dirty="0"/>
              <a:t>Elective Credit Courses</a:t>
            </a:r>
            <a:br>
              <a:rPr lang="en-US" dirty="0"/>
            </a:br>
            <a:r>
              <a:rPr lang="en-US" sz="2000" dirty="0"/>
              <a:t>You Choose either Numbers Relations &amp; Functions 10 /FI Numbers Relations and Functions 10  OR an alternate credit.</a:t>
            </a:r>
          </a:p>
        </p:txBody>
      </p:sp>
      <p:sp>
        <p:nvSpPr>
          <p:cNvPr id="3" name="Content Placeholder 2">
            <a:extLst>
              <a:ext uri="{FF2B5EF4-FFF2-40B4-BE49-F238E27FC236}">
                <a16:creationId xmlns:a16="http://schemas.microsoft.com/office/drawing/2014/main" id="{91CC9BBF-E84E-42FA-B895-BAF727EBDB61}"/>
              </a:ext>
            </a:extLst>
          </p:cNvPr>
          <p:cNvSpPr>
            <a:spLocks noGrp="1"/>
          </p:cNvSpPr>
          <p:nvPr>
            <p:ph sz="half" idx="1"/>
          </p:nvPr>
        </p:nvSpPr>
        <p:spPr>
          <a:xfrm>
            <a:off x="457201" y="2142068"/>
            <a:ext cx="3352799" cy="3649134"/>
          </a:xfrm>
        </p:spPr>
        <p:txBody>
          <a:bodyPr>
            <a:normAutofit/>
          </a:bodyPr>
          <a:lstStyle/>
          <a:p>
            <a:r>
              <a:rPr lang="en-US" sz="2400" dirty="0"/>
              <a:t>Numbers Relations and Functions 10</a:t>
            </a:r>
          </a:p>
          <a:p>
            <a:pPr marL="0" indent="0">
              <a:buNone/>
            </a:pPr>
            <a:endParaRPr lang="en-US" sz="2400" dirty="0"/>
          </a:p>
          <a:p>
            <a:r>
              <a:rPr lang="en-US" sz="2400" dirty="0"/>
              <a:t>FI Numbers Relations and Functions 10</a:t>
            </a:r>
          </a:p>
        </p:txBody>
      </p:sp>
      <p:sp>
        <p:nvSpPr>
          <p:cNvPr id="4" name="Content Placeholder 3">
            <a:extLst>
              <a:ext uri="{FF2B5EF4-FFF2-40B4-BE49-F238E27FC236}">
                <a16:creationId xmlns:a16="http://schemas.microsoft.com/office/drawing/2014/main" id="{BFA7A684-E9EA-4622-92FA-5DCBB6FACDCF}"/>
              </a:ext>
            </a:extLst>
          </p:cNvPr>
          <p:cNvSpPr>
            <a:spLocks noGrp="1"/>
          </p:cNvSpPr>
          <p:nvPr>
            <p:ph sz="half" idx="2"/>
          </p:nvPr>
        </p:nvSpPr>
        <p:spPr>
          <a:xfrm>
            <a:off x="4373479" y="1630231"/>
            <a:ext cx="4313320" cy="4411132"/>
          </a:xfrm>
        </p:spPr>
        <p:txBody>
          <a:bodyPr>
            <a:noAutofit/>
          </a:bodyPr>
          <a:lstStyle/>
          <a:p>
            <a:r>
              <a:rPr lang="en-US" sz="2400" dirty="0"/>
              <a:t>Creative Arts 110	</a:t>
            </a:r>
          </a:p>
          <a:p>
            <a:r>
              <a:rPr lang="en-US" sz="2400" dirty="0"/>
              <a:t>Dramatic Arts 110	</a:t>
            </a:r>
          </a:p>
          <a:p>
            <a:r>
              <a:rPr lang="en-US" sz="2400" dirty="0"/>
              <a:t>Entrepreneurship 110	</a:t>
            </a:r>
          </a:p>
          <a:p>
            <a:r>
              <a:rPr lang="en-US" sz="2400" dirty="0"/>
              <a:t>FILA 110: Grade 3 Entry</a:t>
            </a:r>
          </a:p>
          <a:p>
            <a:pPr marL="0" indent="0">
              <a:buNone/>
            </a:pPr>
            <a:r>
              <a:rPr lang="en-US" sz="2400" dirty="0"/>
              <a:t>                  Grade 6 Entry                  </a:t>
            </a:r>
          </a:p>
          <a:p>
            <a:r>
              <a:rPr lang="en-US" sz="2400" dirty="0"/>
              <a:t>Hospitality and Tourism 110</a:t>
            </a:r>
          </a:p>
          <a:p>
            <a:r>
              <a:rPr lang="en-US" sz="2400" dirty="0"/>
              <a:t>Human Physiology 110</a:t>
            </a:r>
          </a:p>
          <a:p>
            <a:r>
              <a:rPr lang="en-US" sz="2400" dirty="0"/>
              <a:t>PIF </a:t>
            </a:r>
            <a:r>
              <a:rPr lang="en-US" sz="2000" dirty="0"/>
              <a:t>110</a:t>
            </a:r>
            <a:endParaRPr lang="en-US" sz="2400" dirty="0"/>
          </a:p>
          <a:p>
            <a:r>
              <a:rPr lang="en-US" sz="2400" dirty="0"/>
              <a:t>Writing 110	</a:t>
            </a:r>
          </a:p>
        </p:txBody>
      </p:sp>
      <p:sp>
        <p:nvSpPr>
          <p:cNvPr id="5" name="Slide Number Placeholder 4">
            <a:extLst>
              <a:ext uri="{FF2B5EF4-FFF2-40B4-BE49-F238E27FC236}">
                <a16:creationId xmlns:a16="http://schemas.microsoft.com/office/drawing/2014/main" id="{E5721F8F-4596-46B3-93D0-BB45CBF4D825}"/>
              </a:ext>
            </a:extLst>
          </p:cNvPr>
          <p:cNvSpPr>
            <a:spLocks noGrp="1"/>
          </p:cNvSpPr>
          <p:nvPr>
            <p:ph type="sldNum" sz="quarter" idx="12"/>
          </p:nvPr>
        </p:nvSpPr>
        <p:spPr/>
        <p:txBody>
          <a:bodyPr/>
          <a:lstStyle/>
          <a:p>
            <a:pPr>
              <a:defRPr/>
            </a:pPr>
            <a:fld id="{2CCA540D-D9F4-467F-A648-0EED6B7E0E25}" type="slidenum">
              <a:rPr lang="en-US" smtClean="0"/>
              <a:pPr>
                <a:defRPr/>
              </a:pPr>
              <a:t>3</a:t>
            </a:fld>
            <a:endParaRPr lang="en-US"/>
          </a:p>
        </p:txBody>
      </p:sp>
      <p:sp>
        <p:nvSpPr>
          <p:cNvPr id="6" name="TextBox 5">
            <a:extLst>
              <a:ext uri="{FF2B5EF4-FFF2-40B4-BE49-F238E27FC236}">
                <a16:creationId xmlns:a16="http://schemas.microsoft.com/office/drawing/2014/main" id="{FCC96596-B049-4BA3-A81B-71C34664B40B}"/>
              </a:ext>
            </a:extLst>
          </p:cNvPr>
          <p:cNvSpPr txBox="1"/>
          <p:nvPr/>
        </p:nvSpPr>
        <p:spPr>
          <a:xfrm>
            <a:off x="3314700" y="3198177"/>
            <a:ext cx="990600" cy="646331"/>
          </a:xfrm>
          <a:prstGeom prst="rect">
            <a:avLst/>
          </a:prstGeom>
          <a:noFill/>
        </p:spPr>
        <p:txBody>
          <a:bodyPr wrap="square" rtlCol="0">
            <a:spAutoFit/>
          </a:bodyPr>
          <a:lstStyle/>
          <a:p>
            <a:r>
              <a:rPr lang="en-US" sz="3600" dirty="0"/>
              <a:t>OR</a:t>
            </a:r>
          </a:p>
        </p:txBody>
      </p:sp>
    </p:spTree>
    <p:extLst>
      <p:ext uri="{BB962C8B-B14F-4D97-AF65-F5344CB8AC3E}">
        <p14:creationId xmlns:p14="http://schemas.microsoft.com/office/powerpoint/2010/main" val="1621116745"/>
      </p:ext>
    </p:extLst>
  </p:cSld>
  <p:clrMapOvr>
    <a:masterClrMapping/>
  </p:clrMapOvr>
  <mc:AlternateContent xmlns:mc="http://schemas.openxmlformats.org/markup-compatibility/2006" xmlns:p14="http://schemas.microsoft.com/office/powerpoint/2010/main">
    <mc:Choice Requires="p14">
      <p:transition spd="slow" p14:dur="2000" advTm="37040"/>
    </mc:Choice>
    <mc:Fallback xmlns="">
      <p:transition spd="slow" advTm="3704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97E5B-469A-422C-8EC5-124F44978C39}"/>
              </a:ext>
            </a:extLst>
          </p:cNvPr>
          <p:cNvSpPr>
            <a:spLocks noGrp="1"/>
          </p:cNvSpPr>
          <p:nvPr>
            <p:ph type="title"/>
          </p:nvPr>
        </p:nvSpPr>
        <p:spPr>
          <a:xfrm>
            <a:off x="685800" y="300643"/>
            <a:ext cx="7772400" cy="1456267"/>
          </a:xfrm>
        </p:spPr>
        <p:txBody>
          <a:bodyPr/>
          <a:lstStyle/>
          <a:p>
            <a:pPr algn="ctr"/>
            <a:r>
              <a:rPr lang="en-US" dirty="0"/>
              <a:t>Numbers Relations &amp; Functions 10</a:t>
            </a:r>
          </a:p>
        </p:txBody>
      </p:sp>
      <p:sp>
        <p:nvSpPr>
          <p:cNvPr id="3" name="Slide Number Placeholder 2">
            <a:extLst>
              <a:ext uri="{FF2B5EF4-FFF2-40B4-BE49-F238E27FC236}">
                <a16:creationId xmlns:a16="http://schemas.microsoft.com/office/drawing/2014/main" id="{2A5A9BB5-16EF-4F8A-A66A-5B789F868F7E}"/>
              </a:ext>
            </a:extLst>
          </p:cNvPr>
          <p:cNvSpPr>
            <a:spLocks noGrp="1"/>
          </p:cNvSpPr>
          <p:nvPr>
            <p:ph type="sldNum" sz="quarter" idx="12"/>
          </p:nvPr>
        </p:nvSpPr>
        <p:spPr/>
        <p:txBody>
          <a:bodyPr/>
          <a:lstStyle/>
          <a:p>
            <a:pPr>
              <a:defRPr/>
            </a:pPr>
            <a:fld id="{9030CAA3-0322-4AE0-B8CB-236BCD8D6809}" type="slidenum">
              <a:rPr lang="en-US" smtClean="0"/>
              <a:pPr>
                <a:defRPr/>
              </a:pPr>
              <a:t>4</a:t>
            </a:fld>
            <a:endParaRPr lang="en-US"/>
          </a:p>
        </p:txBody>
      </p:sp>
      <p:sp>
        <p:nvSpPr>
          <p:cNvPr id="4" name="Rectangle 3">
            <a:extLst>
              <a:ext uri="{FF2B5EF4-FFF2-40B4-BE49-F238E27FC236}">
                <a16:creationId xmlns:a16="http://schemas.microsoft.com/office/drawing/2014/main" id="{31E5AC7D-C738-4653-B9C4-2C9B0D9A5433}"/>
              </a:ext>
            </a:extLst>
          </p:cNvPr>
          <p:cNvSpPr/>
          <p:nvPr/>
        </p:nvSpPr>
        <p:spPr>
          <a:xfrm>
            <a:off x="457200" y="1600200"/>
            <a:ext cx="7162799" cy="3785652"/>
          </a:xfrm>
          <a:prstGeom prst="rect">
            <a:avLst/>
          </a:prstGeom>
        </p:spPr>
        <p:txBody>
          <a:bodyPr wrap="square">
            <a:spAutoFit/>
          </a:bodyPr>
          <a:lstStyle/>
          <a:p>
            <a:r>
              <a:rPr lang="en-US" sz="2000" dirty="0"/>
              <a:t>Numbers, Relations, Functions 10</a:t>
            </a:r>
          </a:p>
          <a:p>
            <a:endParaRPr lang="en-US" sz="2000" dirty="0"/>
          </a:p>
          <a:p>
            <a:r>
              <a:rPr lang="en-US" sz="2000" dirty="0"/>
              <a:t>This course is the prerequisite course for the Foundations and Pre-Calculus Pathways and sets the foundation for topics in relations and functions.  Topics include linear relations and functions, polynomials, radicals and exponents.  Students entering this course should have a 70% or higher in Math 9B.  </a:t>
            </a:r>
          </a:p>
          <a:p>
            <a:endParaRPr lang="en-US" sz="2000" dirty="0"/>
          </a:p>
          <a:p>
            <a:r>
              <a:rPr lang="en-US" sz="2000" dirty="0"/>
              <a:t>For a description of the other electives please refer to the Parent Information Document for Grade 9 to 10 students which has been uploaded on the School Website.</a:t>
            </a:r>
          </a:p>
        </p:txBody>
      </p:sp>
    </p:spTree>
    <p:extLst>
      <p:ext uri="{BB962C8B-B14F-4D97-AF65-F5344CB8AC3E}">
        <p14:creationId xmlns:p14="http://schemas.microsoft.com/office/powerpoint/2010/main" val="1160157260"/>
      </p:ext>
    </p:extLst>
  </p:cSld>
  <p:clrMapOvr>
    <a:masterClrMapping/>
  </p:clrMapOvr>
  <mc:AlternateContent xmlns:mc="http://schemas.openxmlformats.org/markup-compatibility/2006" xmlns:p14="http://schemas.microsoft.com/office/powerpoint/2010/main">
    <mc:Choice Requires="p14">
      <p:transition spd="slow" p14:dur="2000" advTm="35397"/>
    </mc:Choice>
    <mc:Fallback xmlns="">
      <p:transition spd="slow" advTm="3539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7FB06-B35E-4001-801E-17C987EB9199}"/>
              </a:ext>
            </a:extLst>
          </p:cNvPr>
          <p:cNvSpPr>
            <a:spLocks noGrp="1"/>
          </p:cNvSpPr>
          <p:nvPr>
            <p:ph type="title"/>
          </p:nvPr>
        </p:nvSpPr>
        <p:spPr>
          <a:xfrm>
            <a:off x="304800" y="228600"/>
            <a:ext cx="8077200" cy="1320800"/>
          </a:xfrm>
        </p:spPr>
        <p:txBody>
          <a:bodyPr>
            <a:normAutofit/>
          </a:bodyPr>
          <a:lstStyle/>
          <a:p>
            <a:r>
              <a:rPr lang="en-US" dirty="0"/>
              <a:t>Two math credits are needed for GRADUATION REQUIREMENTS.</a:t>
            </a:r>
          </a:p>
        </p:txBody>
      </p:sp>
      <p:sp>
        <p:nvSpPr>
          <p:cNvPr id="3" name="Content Placeholder 2">
            <a:extLst>
              <a:ext uri="{FF2B5EF4-FFF2-40B4-BE49-F238E27FC236}">
                <a16:creationId xmlns:a16="http://schemas.microsoft.com/office/drawing/2014/main" id="{4747A0EC-0A28-45D3-8945-0E3B6827B379}"/>
              </a:ext>
            </a:extLst>
          </p:cNvPr>
          <p:cNvSpPr>
            <a:spLocks noGrp="1"/>
          </p:cNvSpPr>
          <p:nvPr>
            <p:ph idx="1"/>
          </p:nvPr>
        </p:nvSpPr>
        <p:spPr>
          <a:xfrm>
            <a:off x="381000" y="1935032"/>
            <a:ext cx="7924800" cy="4106331"/>
          </a:xfrm>
        </p:spPr>
        <p:txBody>
          <a:bodyPr>
            <a:noAutofit/>
          </a:bodyPr>
          <a:lstStyle/>
          <a:p>
            <a:r>
              <a:rPr lang="en-US" sz="2000" dirty="0"/>
              <a:t>Numbers Relations and Functions (NRF) 10 /FR NRF 10 counts as a credit; if students don’t select NRF 10 they need to select another credit course. (Options listed in you course selection package)</a:t>
            </a:r>
          </a:p>
          <a:p>
            <a:r>
              <a:rPr lang="en-US" sz="2000" dirty="0"/>
              <a:t>There are a variety of ways to obtain the two math credits for graduation:</a:t>
            </a:r>
          </a:p>
          <a:p>
            <a:pPr lvl="1">
              <a:buFont typeface="Wingdings" panose="05000000000000000000" pitchFamily="2" charset="2"/>
              <a:buChar char="Ø"/>
            </a:pPr>
            <a:r>
              <a:rPr lang="en-US" sz="2000" dirty="0"/>
              <a:t>NRF 10 + Financial Workplace 110</a:t>
            </a:r>
          </a:p>
          <a:p>
            <a:pPr lvl="1"/>
            <a:r>
              <a:rPr lang="en-US" sz="2000" dirty="0"/>
              <a:t>NRF 10 + Foundations 110</a:t>
            </a:r>
          </a:p>
          <a:p>
            <a:pPr lvl="1"/>
            <a:r>
              <a:rPr lang="en-US" sz="2000" dirty="0"/>
              <a:t>Financial Workplace 110 + NBCC Skilled Trades Work Ready Math 1208 </a:t>
            </a:r>
          </a:p>
        </p:txBody>
      </p:sp>
      <p:sp>
        <p:nvSpPr>
          <p:cNvPr id="4" name="Slide Number Placeholder 3">
            <a:extLst>
              <a:ext uri="{FF2B5EF4-FFF2-40B4-BE49-F238E27FC236}">
                <a16:creationId xmlns:a16="http://schemas.microsoft.com/office/drawing/2014/main" id="{2EEFB0BF-6F0C-4448-BE3C-D4BCAE918A37}"/>
              </a:ext>
            </a:extLst>
          </p:cNvPr>
          <p:cNvSpPr>
            <a:spLocks noGrp="1"/>
          </p:cNvSpPr>
          <p:nvPr>
            <p:ph type="sldNum" sz="quarter" idx="12"/>
          </p:nvPr>
        </p:nvSpPr>
        <p:spPr/>
        <p:txBody>
          <a:bodyPr/>
          <a:lstStyle/>
          <a:p>
            <a:pPr>
              <a:defRPr/>
            </a:pPr>
            <a:fld id="{9148117B-D49B-49A3-98F8-BFF57CC44457}" type="slidenum">
              <a:rPr lang="en-US" smtClean="0"/>
              <a:pPr>
                <a:defRPr/>
              </a:pPr>
              <a:t>5</a:t>
            </a:fld>
            <a:endParaRPr lang="en-US"/>
          </a:p>
        </p:txBody>
      </p:sp>
    </p:spTree>
    <p:extLst>
      <p:ext uri="{BB962C8B-B14F-4D97-AF65-F5344CB8AC3E}">
        <p14:creationId xmlns:p14="http://schemas.microsoft.com/office/powerpoint/2010/main" val="2439218036"/>
      </p:ext>
    </p:extLst>
  </p:cSld>
  <p:clrMapOvr>
    <a:masterClrMapping/>
  </p:clrMapOvr>
  <mc:AlternateContent xmlns:mc="http://schemas.openxmlformats.org/markup-compatibility/2006" xmlns:p14="http://schemas.microsoft.com/office/powerpoint/2010/main">
    <mc:Choice Requires="p14">
      <p:transition spd="slow" p14:dur="2000" advTm="45911"/>
    </mc:Choice>
    <mc:Fallback xmlns="">
      <p:transition spd="slow" advTm="4591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7F831C2-A830-44FA-9ACF-E76B28409A1E}"/>
              </a:ext>
            </a:extLst>
          </p:cNvPr>
          <p:cNvSpPr>
            <a:spLocks noGrp="1"/>
          </p:cNvSpPr>
          <p:nvPr>
            <p:ph type="sldNum" sz="quarter" idx="12"/>
          </p:nvPr>
        </p:nvSpPr>
        <p:spPr/>
        <p:txBody>
          <a:bodyPr/>
          <a:lstStyle/>
          <a:p>
            <a:pPr>
              <a:defRPr/>
            </a:pPr>
            <a:fld id="{6BEBE45F-B6D4-4A9D-95FF-8F9795DB54C5}" type="slidenum">
              <a:rPr lang="en-US" smtClean="0"/>
              <a:pPr>
                <a:defRPr/>
              </a:pPr>
              <a:t>6</a:t>
            </a:fld>
            <a:endParaRPr lang="en-US"/>
          </a:p>
        </p:txBody>
      </p:sp>
      <p:pic>
        <p:nvPicPr>
          <p:cNvPr id="3" name="Content Placeholder 58">
            <a:extLst>
              <a:ext uri="{FF2B5EF4-FFF2-40B4-BE49-F238E27FC236}">
                <a16:creationId xmlns:a16="http://schemas.microsoft.com/office/drawing/2014/main" id="{A778F870-8A61-4F96-AD3F-CFD099348D18}"/>
              </a:ext>
            </a:extLst>
          </p:cNvPr>
          <p:cNvPicPr>
            <a:picLocks noChangeAspect="1"/>
          </p:cNvPicPr>
          <p:nvPr/>
        </p:nvPicPr>
        <p:blipFill>
          <a:blip r:embed="rId2"/>
          <a:stretch>
            <a:fillRect/>
          </a:stretch>
        </p:blipFill>
        <p:spPr>
          <a:xfrm>
            <a:off x="457200" y="228600"/>
            <a:ext cx="5830738" cy="8862590"/>
          </a:xfrm>
          <a:prstGeom prst="rect">
            <a:avLst/>
          </a:prstGeom>
        </p:spPr>
      </p:pic>
    </p:spTree>
    <p:extLst>
      <p:ext uri="{BB962C8B-B14F-4D97-AF65-F5344CB8AC3E}">
        <p14:creationId xmlns:p14="http://schemas.microsoft.com/office/powerpoint/2010/main" val="227138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7057C-20E1-479D-BDF9-8E05EC1658F6}"/>
              </a:ext>
            </a:extLst>
          </p:cNvPr>
          <p:cNvSpPr>
            <a:spLocks noGrp="1"/>
          </p:cNvSpPr>
          <p:nvPr>
            <p:ph type="title"/>
          </p:nvPr>
        </p:nvSpPr>
        <p:spPr>
          <a:xfrm>
            <a:off x="457200" y="231776"/>
            <a:ext cx="7772400" cy="987424"/>
          </a:xfrm>
        </p:spPr>
        <p:txBody>
          <a:bodyPr/>
          <a:lstStyle/>
          <a:p>
            <a:pPr algn="ctr"/>
            <a:r>
              <a:rPr lang="en-US" dirty="0"/>
              <a:t>Post Secondary Math Requirements</a:t>
            </a:r>
          </a:p>
        </p:txBody>
      </p:sp>
      <p:sp>
        <p:nvSpPr>
          <p:cNvPr id="3" name="Content Placeholder 2">
            <a:extLst>
              <a:ext uri="{FF2B5EF4-FFF2-40B4-BE49-F238E27FC236}">
                <a16:creationId xmlns:a16="http://schemas.microsoft.com/office/drawing/2014/main" id="{9AAB5221-CA9B-4797-A227-C522BEC8A708}"/>
              </a:ext>
            </a:extLst>
          </p:cNvPr>
          <p:cNvSpPr>
            <a:spLocks noGrp="1"/>
          </p:cNvSpPr>
          <p:nvPr>
            <p:ph idx="1"/>
          </p:nvPr>
        </p:nvSpPr>
        <p:spPr>
          <a:xfrm>
            <a:off x="457200" y="1219200"/>
            <a:ext cx="8229600" cy="5105400"/>
          </a:xfrm>
        </p:spPr>
        <p:txBody>
          <a:bodyPr>
            <a:normAutofit lnSpcReduction="10000"/>
          </a:bodyPr>
          <a:lstStyle/>
          <a:p>
            <a:r>
              <a:rPr lang="en-US" sz="2000" b="1" dirty="0"/>
              <a:t>Students and parents should research post-secondary requirements for programs of interest. Requirements vary from school to school. </a:t>
            </a:r>
            <a:endParaRPr lang="en-US" sz="2000" dirty="0"/>
          </a:p>
          <a:p>
            <a:r>
              <a:rPr lang="en-US" sz="2000" dirty="0"/>
              <a:t>Financial Workplace 110-Entrance into a Bachelor of Arts, Fine Arts, Social Sciences and various college programs that don’t require further math.</a:t>
            </a:r>
          </a:p>
          <a:p>
            <a:r>
              <a:rPr lang="en-US" sz="2000" dirty="0"/>
              <a:t>NRF 10, Foundations 110 &amp; 120-Bachelor of Nursing, BBA at some universities, such as Acadia, SMU (not UNB)</a:t>
            </a:r>
          </a:p>
          <a:p>
            <a:r>
              <a:rPr lang="en-US" sz="2000" dirty="0"/>
              <a:t>NRF 10, Foundations 110, Pre-Cal 110, 120A, 120B-Bachelor of Science and all Science related degrees, Comp. Science, Engineering, Some BBA programs (UNB)</a:t>
            </a:r>
          </a:p>
          <a:p>
            <a:r>
              <a:rPr lang="en-US" sz="2000" dirty="0"/>
              <a:t>NBCC </a:t>
            </a:r>
            <a:r>
              <a:rPr lang="en-US" sz="2000" dirty="0" err="1"/>
              <a:t>Sk</a:t>
            </a:r>
            <a:r>
              <a:rPr lang="en-US" sz="2000" dirty="0"/>
              <a:t> </a:t>
            </a:r>
            <a:r>
              <a:rPr lang="en-US" sz="2000" dirty="0" err="1"/>
              <a:t>Trd</a:t>
            </a:r>
            <a:r>
              <a:rPr lang="en-US" sz="2000" dirty="0"/>
              <a:t> </a:t>
            </a:r>
            <a:r>
              <a:rPr lang="en-US" sz="2000" dirty="0" err="1"/>
              <a:t>Wrk</a:t>
            </a:r>
            <a:r>
              <a:rPr lang="en-US" sz="2000" dirty="0"/>
              <a:t> Ready Math 1208 - This math, taken in grade 12 at LHHS, will provide credit for both high school and NBCC first year math for many NBCC trades’ programs; -see counsellor for list of programs this applies to. No NRF needed for this. GMF 10 is taken then Financial 110 and then  NBCC Math 1208.</a:t>
            </a:r>
          </a:p>
          <a:p>
            <a:endParaRPr lang="en-US" dirty="0"/>
          </a:p>
        </p:txBody>
      </p:sp>
      <p:sp>
        <p:nvSpPr>
          <p:cNvPr id="4" name="Slide Number Placeholder 3">
            <a:extLst>
              <a:ext uri="{FF2B5EF4-FFF2-40B4-BE49-F238E27FC236}">
                <a16:creationId xmlns:a16="http://schemas.microsoft.com/office/drawing/2014/main" id="{C5189B92-3B80-4768-B8AD-A8F9A84FC4EF}"/>
              </a:ext>
            </a:extLst>
          </p:cNvPr>
          <p:cNvSpPr>
            <a:spLocks noGrp="1"/>
          </p:cNvSpPr>
          <p:nvPr>
            <p:ph type="sldNum" sz="quarter" idx="12"/>
          </p:nvPr>
        </p:nvSpPr>
        <p:spPr/>
        <p:txBody>
          <a:bodyPr/>
          <a:lstStyle/>
          <a:p>
            <a:pPr>
              <a:defRPr/>
            </a:pPr>
            <a:fld id="{9148117B-D49B-49A3-98F8-BFF57CC44457}" type="slidenum">
              <a:rPr lang="en-US" smtClean="0"/>
              <a:pPr>
                <a:defRPr/>
              </a:pPr>
              <a:t>7</a:t>
            </a:fld>
            <a:endParaRPr lang="en-US"/>
          </a:p>
        </p:txBody>
      </p:sp>
    </p:spTree>
    <p:extLst>
      <p:ext uri="{BB962C8B-B14F-4D97-AF65-F5344CB8AC3E}">
        <p14:creationId xmlns:p14="http://schemas.microsoft.com/office/powerpoint/2010/main" val="353080736"/>
      </p:ext>
    </p:extLst>
  </p:cSld>
  <p:clrMapOvr>
    <a:masterClrMapping/>
  </p:clrMapOvr>
  <mc:AlternateContent xmlns:mc="http://schemas.openxmlformats.org/markup-compatibility/2006" xmlns:p14="http://schemas.microsoft.com/office/powerpoint/2010/main">
    <mc:Choice Requires="p14">
      <p:transition spd="slow" p14:dur="2000" advTm="68555"/>
    </mc:Choice>
    <mc:Fallback xmlns="">
      <p:transition spd="slow" advTm="6855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4362A-A7B2-4BB7-9E73-264154304A89}"/>
              </a:ext>
            </a:extLst>
          </p:cNvPr>
          <p:cNvSpPr>
            <a:spLocks noGrp="1"/>
          </p:cNvSpPr>
          <p:nvPr>
            <p:ph type="title"/>
          </p:nvPr>
        </p:nvSpPr>
        <p:spPr>
          <a:xfrm>
            <a:off x="447823" y="338664"/>
            <a:ext cx="8305800" cy="1456267"/>
          </a:xfrm>
        </p:spPr>
        <p:txBody>
          <a:bodyPr>
            <a:normAutofit/>
          </a:bodyPr>
          <a:lstStyle/>
          <a:p>
            <a:r>
              <a:rPr lang="en-US" dirty="0"/>
              <a:t>Grade 10 electives</a:t>
            </a:r>
            <a:br>
              <a:rPr lang="en-US" dirty="0"/>
            </a:br>
            <a:r>
              <a:rPr lang="en-US" sz="2000" dirty="0"/>
              <a:t>You must choose two electives and one alternate</a:t>
            </a:r>
          </a:p>
        </p:txBody>
      </p:sp>
      <p:graphicFrame>
        <p:nvGraphicFramePr>
          <p:cNvPr id="11" name="Content Placeholder 2">
            <a:extLst>
              <a:ext uri="{FF2B5EF4-FFF2-40B4-BE49-F238E27FC236}">
                <a16:creationId xmlns:a16="http://schemas.microsoft.com/office/drawing/2014/main" id="{916C6FFF-6833-4455-AA78-0EFDBDE967EE}"/>
              </a:ext>
            </a:extLst>
          </p:cNvPr>
          <p:cNvGraphicFramePr>
            <a:graphicFrameLocks noGrp="1"/>
          </p:cNvGraphicFramePr>
          <p:nvPr>
            <p:ph sz="half" idx="1"/>
            <p:extLst>
              <p:ext uri="{D42A27DB-BD31-4B8C-83A1-F6EECF244321}">
                <p14:modId xmlns:p14="http://schemas.microsoft.com/office/powerpoint/2010/main" val="4229848896"/>
              </p:ext>
            </p:extLst>
          </p:nvPr>
        </p:nvGraphicFramePr>
        <p:xfrm>
          <a:off x="1066800" y="1981200"/>
          <a:ext cx="4648200" cy="36854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a:extLst>
              <a:ext uri="{FF2B5EF4-FFF2-40B4-BE49-F238E27FC236}">
                <a16:creationId xmlns:a16="http://schemas.microsoft.com/office/drawing/2014/main" id="{749F1407-CE6F-4330-BB68-FD3955BAD318}"/>
              </a:ext>
            </a:extLst>
          </p:cNvPr>
          <p:cNvSpPr>
            <a:spLocks noGrp="1"/>
          </p:cNvSpPr>
          <p:nvPr>
            <p:ph type="sldNum" sz="quarter" idx="12"/>
          </p:nvPr>
        </p:nvSpPr>
        <p:spPr/>
        <p:txBody>
          <a:bodyPr/>
          <a:lstStyle/>
          <a:p>
            <a:pPr>
              <a:defRPr/>
            </a:pPr>
            <a:fld id="{2CCA540D-D9F4-467F-A648-0EED6B7E0E25}" type="slidenum">
              <a:rPr lang="en-US" smtClean="0"/>
              <a:pPr>
                <a:defRPr/>
              </a:pPr>
              <a:t>8</a:t>
            </a:fld>
            <a:endParaRPr lang="en-US"/>
          </a:p>
        </p:txBody>
      </p:sp>
    </p:spTree>
    <p:extLst>
      <p:ext uri="{BB962C8B-B14F-4D97-AF65-F5344CB8AC3E}">
        <p14:creationId xmlns:p14="http://schemas.microsoft.com/office/powerpoint/2010/main" val="2211706879"/>
      </p:ext>
    </p:extLst>
  </p:cSld>
  <p:clrMapOvr>
    <a:masterClrMapping/>
  </p:clrMapOvr>
  <mc:AlternateContent xmlns:mc="http://schemas.openxmlformats.org/markup-compatibility/2006" xmlns:p14="http://schemas.microsoft.com/office/powerpoint/2010/main">
    <mc:Choice Requires="p14">
      <p:transition spd="slow" p14:dur="2000" advTm="49141"/>
    </mc:Choice>
    <mc:Fallback xmlns="">
      <p:transition spd="slow" advTm="49141"/>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A83C8-3082-47D3-A395-5B4A942B4B67}"/>
              </a:ext>
            </a:extLst>
          </p:cNvPr>
          <p:cNvSpPr>
            <a:spLocks noGrp="1"/>
          </p:cNvSpPr>
          <p:nvPr>
            <p:ph type="title"/>
          </p:nvPr>
        </p:nvSpPr>
        <p:spPr/>
        <p:txBody>
          <a:bodyPr/>
          <a:lstStyle/>
          <a:p>
            <a:r>
              <a:rPr lang="en-US" dirty="0"/>
              <a:t>Hockey Class/Wellness 110</a:t>
            </a:r>
            <a:endParaRPr lang="en-CA" dirty="0"/>
          </a:p>
        </p:txBody>
      </p:sp>
      <p:sp>
        <p:nvSpPr>
          <p:cNvPr id="3" name="Slide Number Placeholder 2">
            <a:extLst>
              <a:ext uri="{FF2B5EF4-FFF2-40B4-BE49-F238E27FC236}">
                <a16:creationId xmlns:a16="http://schemas.microsoft.com/office/drawing/2014/main" id="{6930692C-212F-4911-B839-EA84AC2DFE18}"/>
              </a:ext>
            </a:extLst>
          </p:cNvPr>
          <p:cNvSpPr>
            <a:spLocks noGrp="1"/>
          </p:cNvSpPr>
          <p:nvPr>
            <p:ph type="sldNum" sz="quarter" idx="12"/>
          </p:nvPr>
        </p:nvSpPr>
        <p:spPr/>
        <p:txBody>
          <a:bodyPr/>
          <a:lstStyle/>
          <a:p>
            <a:pPr>
              <a:defRPr/>
            </a:pPr>
            <a:fld id="{9030CAA3-0322-4AE0-B8CB-236BCD8D6809}" type="slidenum">
              <a:rPr lang="en-US" smtClean="0"/>
              <a:pPr>
                <a:defRPr/>
              </a:pPr>
              <a:t>9</a:t>
            </a:fld>
            <a:endParaRPr lang="en-US"/>
          </a:p>
        </p:txBody>
      </p:sp>
      <p:sp>
        <p:nvSpPr>
          <p:cNvPr id="4" name="TextBox 3">
            <a:extLst>
              <a:ext uri="{FF2B5EF4-FFF2-40B4-BE49-F238E27FC236}">
                <a16:creationId xmlns:a16="http://schemas.microsoft.com/office/drawing/2014/main" id="{E8EF263A-188F-46EA-AAB5-7CB9ADC6BD59}"/>
              </a:ext>
            </a:extLst>
          </p:cNvPr>
          <p:cNvSpPr txBox="1"/>
          <p:nvPr/>
        </p:nvSpPr>
        <p:spPr>
          <a:xfrm>
            <a:off x="609599" y="1676400"/>
            <a:ext cx="6705600" cy="3785652"/>
          </a:xfrm>
          <a:prstGeom prst="rect">
            <a:avLst/>
          </a:prstGeom>
          <a:noFill/>
        </p:spPr>
        <p:txBody>
          <a:bodyPr wrap="square" rtlCol="0">
            <a:spAutoFit/>
          </a:bodyPr>
          <a:lstStyle/>
          <a:p>
            <a:r>
              <a:rPr lang="en-US" sz="2400" dirty="0">
                <a:solidFill>
                  <a:schemeClr val="accent1">
                    <a:lumMod val="75000"/>
                  </a:schemeClr>
                </a:solidFill>
              </a:rPr>
              <a:t>Students who are interested in taking Hockey Class in Grade 10 </a:t>
            </a:r>
            <a:r>
              <a:rPr lang="en-US" sz="2400" b="1" dirty="0">
                <a:solidFill>
                  <a:schemeClr val="accent1">
                    <a:lumMod val="75000"/>
                  </a:schemeClr>
                </a:solidFill>
              </a:rPr>
              <a:t>must fill out an application form, which is available at Guidance </a:t>
            </a:r>
            <a:r>
              <a:rPr lang="en-US" sz="2400" dirty="0">
                <a:solidFill>
                  <a:schemeClr val="accent1">
                    <a:lumMod val="75000"/>
                  </a:schemeClr>
                </a:solidFill>
              </a:rPr>
              <a:t>or from the Phys Ed office. Students who are interested in this class should select Phys Ed as one of their electives and if selected we will adjust your schedule at a later date. </a:t>
            </a:r>
          </a:p>
          <a:p>
            <a:r>
              <a:rPr lang="en-US" sz="2400" dirty="0">
                <a:solidFill>
                  <a:schemeClr val="accent1">
                    <a:lumMod val="75000"/>
                  </a:schemeClr>
                </a:solidFill>
              </a:rPr>
              <a:t>**You must select a full course load during course selections. Enrollment is limited, based on numbers. </a:t>
            </a:r>
            <a:endParaRPr lang="en-CA" sz="2400" dirty="0">
              <a:solidFill>
                <a:schemeClr val="accent1">
                  <a:lumMod val="75000"/>
                </a:schemeClr>
              </a:solidFill>
            </a:endParaRPr>
          </a:p>
        </p:txBody>
      </p:sp>
    </p:spTree>
    <p:extLst>
      <p:ext uri="{BB962C8B-B14F-4D97-AF65-F5344CB8AC3E}">
        <p14:creationId xmlns:p14="http://schemas.microsoft.com/office/powerpoint/2010/main" val="381925183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Categories" ma:contentTypeID="0x010100F2A1E1E4D320C749A22EC3F91FD053D600EDF804324D31F74C9B8106E224190762" ma:contentTypeVersion="9" ma:contentTypeDescription="" ma:contentTypeScope="" ma:versionID="7dfa8e0ae6d7a7016ee584566b5265c2">
  <xsd:schema xmlns:xsd="http://www.w3.org/2001/XMLSchema" xmlns:xs="http://www.w3.org/2001/XMLSchema" xmlns:p="http://schemas.microsoft.com/office/2006/metadata/properties" xmlns:ns1="http://schemas.microsoft.com/sharepoint/v3" xmlns:ns2="1e050540-abf7-4cd0-9094-0488f67136b7" targetNamespace="http://schemas.microsoft.com/office/2006/metadata/properties" ma:root="true" ma:fieldsID="4cc6403f1885bf9118ffb46d1ebf166c" ns1:_="" ns2:_="">
    <xsd:import namespace="http://schemas.microsoft.com/sharepoint/v3"/>
    <xsd:import namespace="1e050540-abf7-4cd0-9094-0488f67136b7"/>
    <xsd:element name="properties">
      <xsd:complexType>
        <xsd:sequence>
          <xsd:element name="documentManagement">
            <xsd:complexType>
              <xsd:all>
                <xsd:element ref="ns2:DocumentCategories"/>
                <xsd:element ref="ns2:DocumentForm"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 ma:hidden="true" ma:internalName="PublishingStartDate" ma:readOnly="false">
      <xsd:simpleType>
        <xsd:restriction base="dms:Unknown"/>
      </xsd:simpleType>
    </xsd:element>
    <xsd:element name="PublishingExpirationDate" ma:index="11" nillable="true" ma:displayName="Scheduling End Date" ma:description="" ma:hidden="true" ma:internalName="PublishingExpirationDate"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e050540-abf7-4cd0-9094-0488f67136b7" elementFormDefault="qualified">
    <xsd:import namespace="http://schemas.microsoft.com/office/2006/documentManagement/types"/>
    <xsd:import namespace="http://schemas.microsoft.com/office/infopath/2007/PartnerControls"/>
    <xsd:element name="DocumentCategories" ma:index="8" ma:displayName="Document Categories" ma:format="Dropdown" ma:internalName="DocumentCategories" ma:readOnly="false">
      <xsd:simpleType>
        <xsd:restriction base="dms:Choice">
          <xsd:enumeration value="ABC Tips"/>
          <xsd:enumeration value="Agenda"/>
          <xsd:enumeration value="Alumni"/>
          <xsd:enumeration value="Announcements"/>
          <xsd:enumeration value="Annual Report"/>
          <xsd:enumeration value="Archived"/>
          <xsd:enumeration value="Assemblies"/>
          <xsd:enumeration value="Awards"/>
          <xsd:enumeration value="Bullying Information"/>
          <xsd:enumeration value="Cafeteria"/>
          <xsd:enumeration value="Calendar"/>
          <xsd:enumeration value="Class Supply Lists"/>
          <xsd:enumeration value="Clubs"/>
          <xsd:enumeration value="Community"/>
          <xsd:enumeration value="Covid Information"/>
          <xsd:enumeration value="Data &amp; Reports"/>
          <xsd:enumeration value="District"/>
          <xsd:enumeration value="Drama"/>
          <xsd:enumeration value="English"/>
          <xsd:enumeration value="Exams"/>
          <xsd:enumeration value="Fine Arts"/>
          <xsd:enumeration value="French"/>
          <xsd:enumeration value="Graduation"/>
          <xsd:enumeration value="Guidance-Course Selection"/>
          <xsd:enumeration value="Guidance-Information"/>
          <xsd:enumeration value="Guidance-Scholarships"/>
          <xsd:enumeration value="Handbook"/>
          <xsd:enumeration value="Health"/>
          <xsd:enumeration value="Home and School"/>
          <xsd:enumeration value="Homework"/>
          <xsd:enumeration value="Hot Lunch"/>
          <xsd:enumeration value="Humanities"/>
          <xsd:enumeration value="Literacy"/>
          <xsd:enumeration value="Math"/>
          <xsd:enumeration value="Memo"/>
          <xsd:enumeration value="Misc"/>
          <xsd:enumeration value="Newcomers"/>
          <xsd:enumeration value="Newsletter"/>
          <xsd:enumeration value="Parent Information"/>
          <xsd:enumeration value="Portal"/>
          <xsd:enumeration value="Potato Harvest"/>
          <xsd:enumeration value="Policy"/>
          <xsd:enumeration value="Post-Secondary"/>
          <xsd:enumeration value="PSSC"/>
          <xsd:enumeration value="Registration"/>
          <xsd:enumeration value="Resource"/>
          <xsd:enumeration value="Schedule"/>
          <xsd:enumeration value="School Connects Messages"/>
          <xsd:enumeration value="School Improvement Plan"/>
          <xsd:enumeration value="School Information"/>
          <xsd:enumeration value="School Merchandise"/>
          <xsd:enumeration value="School Messenger Message"/>
          <xsd:enumeration value="Science"/>
          <xsd:enumeration value="Sexual Health Services"/>
          <xsd:enumeration value="Special Project"/>
          <xsd:enumeration value="Sports"/>
          <xsd:enumeration value="Student-Information"/>
          <xsd:enumeration value="Summer School"/>
          <xsd:enumeration value="Yearbook"/>
          <xsd:enumeration value="Vocational"/>
          <xsd:enumeration value="Voicemail"/>
          <xsd:enumeration value="Volunteer"/>
          <xsd:enumeration value="Weather"/>
        </xsd:restriction>
      </xsd:simpleType>
    </xsd:element>
    <xsd:element name="DocumentForm" ma:index="9" nillable="true" ma:displayName="Document Form" ma:default="No" ma:description="Is this a form?" ma:format="Dropdown" ma:internalName="DocumentForm" ma:readOnly="false">
      <xsd:simpleType>
        <xsd:restriction base="dms:Choice">
          <xsd:enumeration value="No"/>
          <xsd:enumeration value="Ye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umentCategories xmlns="1e050540-abf7-4cd0-9094-0488f67136b7">Guidance-Course Selection</DocumentCategories>
    <PublishingExpirationDate xmlns="http://schemas.microsoft.com/sharepoint/v3" xsi:nil="true"/>
    <DocumentForm xmlns="1e050540-abf7-4cd0-9094-0488f67136b7">No</DocumentForm>
    <PublishingStartDate xmlns="http://schemas.microsoft.com/sharepoint/v3" xsi:nil="true"/>
  </documentManagement>
</p:properties>
</file>

<file path=customXml/itemProps1.xml><?xml version="1.0" encoding="utf-8"?>
<ds:datastoreItem xmlns:ds="http://schemas.openxmlformats.org/officeDocument/2006/customXml" ds:itemID="{02F5F7B0-B860-48E6-965B-163E5D92A469}"/>
</file>

<file path=customXml/itemProps2.xml><?xml version="1.0" encoding="utf-8"?>
<ds:datastoreItem xmlns:ds="http://schemas.openxmlformats.org/officeDocument/2006/customXml" ds:itemID="{F521DFE3-D82A-48F6-9C57-8AFBC94431C6}"/>
</file>

<file path=customXml/itemProps3.xml><?xml version="1.0" encoding="utf-8"?>
<ds:datastoreItem xmlns:ds="http://schemas.openxmlformats.org/officeDocument/2006/customXml" ds:itemID="{AEC10119-8AC2-45D9-AAFB-47412BB2C0D4}"/>
</file>

<file path=docProps/app.xml><?xml version="1.0" encoding="utf-8"?>
<Properties xmlns="http://schemas.openxmlformats.org/officeDocument/2006/extended-properties" xmlns:vt="http://schemas.openxmlformats.org/officeDocument/2006/docPropsVTypes">
  <Template>Facet</Template>
  <TotalTime>3274</TotalTime>
  <Words>847</Words>
  <Application>Microsoft Office PowerPoint</Application>
  <PresentationFormat>On-screen Show (4:3)</PresentationFormat>
  <Paragraphs>75</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Book Antiqua</vt:lpstr>
      <vt:lpstr>Trebuchet MS</vt:lpstr>
      <vt:lpstr>Wingdings</vt:lpstr>
      <vt:lpstr>Wingdings 3</vt:lpstr>
      <vt:lpstr>Facet</vt:lpstr>
      <vt:lpstr>Entering Grade 10</vt:lpstr>
      <vt:lpstr>Grade 10 Compulsory Courses</vt:lpstr>
      <vt:lpstr>Elective Credit Courses You Choose either Numbers Relations &amp; Functions 10 /FI Numbers Relations and Functions 10  OR an alternate credit.</vt:lpstr>
      <vt:lpstr>Numbers Relations &amp; Functions 10</vt:lpstr>
      <vt:lpstr>Two math credits are needed for GRADUATION REQUIREMENTS.</vt:lpstr>
      <vt:lpstr>PowerPoint Presentation</vt:lpstr>
      <vt:lpstr>Post Secondary Math Requirements</vt:lpstr>
      <vt:lpstr>Grade 10 electives You must choose two electives and one alternate</vt:lpstr>
      <vt:lpstr>Hockey Class/Wellness 110</vt:lpstr>
      <vt:lpstr>Essential Skills Achievement Pathway (ESAP) Program</vt:lpstr>
      <vt:lpstr>Course Selection Process</vt:lpstr>
    </vt:vector>
  </TitlesOfParts>
  <Company>nbdoe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SELECTION</dc:title>
  <dc:creator>nbdoe</dc:creator>
  <cp:lastModifiedBy>Gatto, Tracy     (ASD-W)</cp:lastModifiedBy>
  <cp:revision>147</cp:revision>
  <dcterms:created xsi:type="dcterms:W3CDTF">2007-02-13T23:57:56Z</dcterms:created>
  <dcterms:modified xsi:type="dcterms:W3CDTF">2022-01-29T22:23:58Z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0x010100F2A1E1E4D320C749A22EC3F91FD053D600EDF804324D31F74C9B8106E224190762</vt:lpwstr>
  </property>
</Properties>
</file>